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72" r:id="rId17"/>
    <p:sldId id="273" r:id="rId18"/>
    <p:sldId id="274" r:id="rId19"/>
    <p:sldId id="275" r:id="rId20"/>
    <p:sldId id="280" r:id="rId21"/>
    <p:sldId id="276" r:id="rId22"/>
    <p:sldId id="278" r:id="rId23"/>
    <p:sldId id="277" r:id="rId24"/>
    <p:sldId id="279" r:id="rId25"/>
    <p:sldId id="281" r:id="rId26"/>
  </p:sldIdLst>
  <p:sldSz cx="9144000" cy="6858000" type="screen4x3"/>
  <p:notesSz cx="6858000" cy="9144000"/>
  <p:defaultTextStyle>
    <a:defPPr>
      <a:defRPr lang="es-ES_tradnl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0"/>
    <p:restoredTop sz="94729"/>
  </p:normalViewPr>
  <p:slideViewPr>
    <p:cSldViewPr snapToGrid="0" snapToObjects="1">
      <p:cViewPr varScale="1">
        <p:scale>
          <a:sx n="115" d="100"/>
          <a:sy n="115" d="100"/>
        </p:scale>
        <p:origin x="1560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_tradnl" smtClean="0"/>
              <a:t>Clic para editar título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_tradnl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1D498-E4C8-1A44-9668-CABEA5C68BDD}" type="datetimeFigureOut">
              <a:rPr lang="es-ES_tradnl" smtClean="0"/>
              <a:t>27/5/17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7772E-8909-E943-AD0C-7F61E5CF441C}" type="slidenum">
              <a:rPr lang="es-ES_tradnl" smtClean="0"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6103996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1D498-E4C8-1A44-9668-CABEA5C68BDD}" type="datetimeFigureOut">
              <a:rPr lang="es-ES_tradnl" smtClean="0"/>
              <a:t>27/5/17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7772E-8909-E943-AD0C-7F61E5CF441C}" type="slidenum">
              <a:rPr lang="es-ES_tradnl" smtClean="0"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098823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1D498-E4C8-1A44-9668-CABEA5C68BDD}" type="datetimeFigureOut">
              <a:rPr lang="es-ES_tradnl" smtClean="0"/>
              <a:t>27/5/17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7772E-8909-E943-AD0C-7F61E5CF441C}" type="slidenum">
              <a:rPr lang="es-ES_tradnl" smtClean="0"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545501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1D498-E4C8-1A44-9668-CABEA5C68BDD}" type="datetimeFigureOut">
              <a:rPr lang="es-ES_tradnl" smtClean="0"/>
              <a:t>27/5/17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7772E-8909-E943-AD0C-7F61E5CF441C}" type="slidenum">
              <a:rPr lang="es-ES_tradnl" smtClean="0"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58124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_tradnl" smtClean="0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1D498-E4C8-1A44-9668-CABEA5C68BDD}" type="datetimeFigureOut">
              <a:rPr lang="es-ES_tradnl" smtClean="0"/>
              <a:t>27/5/17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7772E-8909-E943-AD0C-7F61E5CF441C}" type="slidenum">
              <a:rPr lang="es-ES_tradnl" smtClean="0"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962470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1D498-E4C8-1A44-9668-CABEA5C68BDD}" type="datetimeFigureOut">
              <a:rPr lang="es-ES_tradnl" smtClean="0"/>
              <a:t>27/5/17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7772E-8909-E943-AD0C-7F61E5CF441C}" type="slidenum">
              <a:rPr lang="es-ES_tradnl" smtClean="0"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400528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1D498-E4C8-1A44-9668-CABEA5C68BDD}" type="datetimeFigureOut">
              <a:rPr lang="es-ES_tradnl" smtClean="0"/>
              <a:t>27/5/17</a:t>
            </a:fld>
            <a:endParaRPr lang="es-ES_trad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7772E-8909-E943-AD0C-7F61E5CF441C}" type="slidenum">
              <a:rPr lang="es-ES_tradnl" smtClean="0"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101270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1D498-E4C8-1A44-9668-CABEA5C68BDD}" type="datetimeFigureOut">
              <a:rPr lang="es-ES_tradnl" smtClean="0"/>
              <a:t>27/5/17</a:t>
            </a:fld>
            <a:endParaRPr lang="es-ES_trad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7772E-8909-E943-AD0C-7F61E5CF441C}" type="slidenum">
              <a:rPr lang="es-ES_tradnl" smtClean="0"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9213714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1D498-E4C8-1A44-9668-CABEA5C68BDD}" type="datetimeFigureOut">
              <a:rPr lang="es-ES_tradnl" smtClean="0"/>
              <a:t>27/5/17</a:t>
            </a:fld>
            <a:endParaRPr lang="es-ES_trad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7772E-8909-E943-AD0C-7F61E5CF441C}" type="slidenum">
              <a:rPr lang="es-ES_tradnl" smtClean="0"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7785114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_tradnl" smtClean="0"/>
              <a:t>Clic para editar 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1D498-E4C8-1A44-9668-CABEA5C68BDD}" type="datetimeFigureOut">
              <a:rPr lang="es-ES_tradnl" smtClean="0"/>
              <a:t>27/5/17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7772E-8909-E943-AD0C-7F61E5CF441C}" type="slidenum">
              <a:rPr lang="es-ES_tradnl" smtClean="0"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971965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_tradnl" smtClean="0"/>
              <a:t>Clic para editar título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Arrastre la imagen al marcador de posición o haga clic en el icono para agregar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1D498-E4C8-1A44-9668-CABEA5C68BDD}" type="datetimeFigureOut">
              <a:rPr lang="es-ES_tradnl" smtClean="0"/>
              <a:t>27/5/17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7772E-8909-E943-AD0C-7F61E5CF441C}" type="slidenum">
              <a:rPr lang="es-ES_tradnl" smtClean="0"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7173370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31D498-E4C8-1A44-9668-CABEA5C68BDD}" type="datetimeFigureOut">
              <a:rPr lang="es-ES_tradnl" smtClean="0"/>
              <a:t>27/5/17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77772E-8909-E943-AD0C-7F61E5CF441C}" type="slidenum">
              <a:rPr lang="es-ES_tradnl" smtClean="0"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79267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e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3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27.png"/><Relationship Id="rId5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4" Type="http://schemas.openxmlformats.org/officeDocument/2006/relationships/image" Target="../media/image31.png"/><Relationship Id="rId5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Relationship Id="rId3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1531434" y="1918009"/>
            <a:ext cx="57063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4000" b="1" dirty="0">
                <a:solidFill>
                  <a:srgbClr val="0000FF"/>
                </a:solidFill>
              </a:rPr>
              <a:t>VISUALIZACI</a:t>
            </a:r>
            <a:r>
              <a:rPr lang="es-ES" sz="4000" b="1" dirty="0">
                <a:solidFill>
                  <a:srgbClr val="0000FF"/>
                </a:solidFill>
              </a:rPr>
              <a:t>ÓN DE DATOS</a:t>
            </a:r>
            <a:endParaRPr lang="es-ES_tradnl" sz="40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42278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2376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1641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9937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6006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7840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5586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9769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5461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8142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4866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8201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2903034" y="1951462"/>
            <a:ext cx="24516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4000" b="1" smtClean="0">
                <a:solidFill>
                  <a:srgbClr val="0000FF"/>
                </a:solidFill>
              </a:rPr>
              <a:t>Y PÓSTERS</a:t>
            </a:r>
            <a:endParaRPr lang="es-ES_tradnl" sz="40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3990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7865" y="4559728"/>
            <a:ext cx="3071351" cy="1880419"/>
          </a:xfrm>
          <a:prstGeom prst="rect">
            <a:avLst/>
          </a:prstGeom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9749" y="2457095"/>
            <a:ext cx="3238500" cy="2131142"/>
          </a:xfrm>
          <a:prstGeom prst="rect">
            <a:avLst/>
          </a:prstGeom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2351" y="59646"/>
            <a:ext cx="9144000" cy="2048554"/>
          </a:xfrm>
          <a:prstGeom prst="rect">
            <a:avLst/>
          </a:prstGeom>
        </p:spPr>
      </p:pic>
      <p:pic>
        <p:nvPicPr>
          <p:cNvPr id="19" name="Imagen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075" y="2503646"/>
            <a:ext cx="2971958" cy="395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7068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0724" y="958850"/>
            <a:ext cx="3937000" cy="45085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50" y="958850"/>
            <a:ext cx="3860800" cy="372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0021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0800" y="3975100"/>
            <a:ext cx="63500" cy="88900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048" y="787400"/>
            <a:ext cx="3784600" cy="5880100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00" y="2838450"/>
            <a:ext cx="3695700" cy="469900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700" y="736600"/>
            <a:ext cx="3670300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8849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7022" y="111512"/>
            <a:ext cx="2633079" cy="6062414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351" y="400647"/>
            <a:ext cx="3310053" cy="1780656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99" y="2181303"/>
            <a:ext cx="3266356" cy="4271389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0713" y="6195925"/>
            <a:ext cx="2603167" cy="569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74220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150" y="450850"/>
            <a:ext cx="3822700" cy="4051300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63500"/>
            <a:ext cx="3784600" cy="679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3213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6196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2546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950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6805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3249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3139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47208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118</TotalTime>
  <Words>6</Words>
  <Application>Microsoft Macintosh PowerPoint</Application>
  <PresentationFormat>Presentación en pantalla (4:3)</PresentationFormat>
  <Paragraphs>2</Paragraphs>
  <Slides>25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25</vt:i4>
      </vt:variant>
    </vt:vector>
  </HeadingPairs>
  <TitlesOfParts>
    <vt:vector size="29" baseType="lpstr">
      <vt:lpstr>Calibri</vt:lpstr>
      <vt:lpstr>Calibri Light</vt:lpstr>
      <vt:lpstr>Arial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Florencia Levin</dc:creator>
  <cp:lastModifiedBy>Florencia Levin</cp:lastModifiedBy>
  <cp:revision>3</cp:revision>
  <dcterms:created xsi:type="dcterms:W3CDTF">2017-05-27T16:02:01Z</dcterms:created>
  <dcterms:modified xsi:type="dcterms:W3CDTF">2017-05-27T18:00:49Z</dcterms:modified>
</cp:coreProperties>
</file>