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21386800" cy="30279975"/>
  <p:notesSz cx="7102475" cy="10231438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oboto Black" panose="020B0604020202020204" charset="0"/>
      <p:bold r:id="rId8"/>
      <p:boldItalic r:id="rId9"/>
    </p:embeddedFont>
    <p:embeddedFont>
      <p:font typeface="Roboto Condensed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3" d="100"/>
          <a:sy n="13" d="100"/>
        </p:scale>
        <p:origin x="-2094" y="-72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83975" y="767350"/>
            <a:ext cx="4735200" cy="3836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225" y="4859925"/>
            <a:ext cx="5681975" cy="460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30056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710225" y="4859925"/>
            <a:ext cx="5681975" cy="46041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766763"/>
            <a:ext cx="2709863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lvl="0" algn="ctr">
              <a:spcBef>
                <a:spcPts val="2060"/>
              </a:spcBef>
              <a:spcAft>
                <a:spcPts val="0"/>
              </a:spcAft>
              <a:buClr>
                <a:srgbClr val="888888"/>
              </a:buClr>
              <a:buSzPts val="103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1800"/>
              </a:spcBef>
              <a:spcAft>
                <a:spcPts val="0"/>
              </a:spcAft>
              <a:buClr>
                <a:srgbClr val="888888"/>
              </a:buClr>
              <a:buSzPts val="9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540"/>
              </a:spcBef>
              <a:spcAft>
                <a:spcPts val="0"/>
              </a:spcAft>
              <a:buClr>
                <a:srgbClr val="888888"/>
              </a:buClr>
              <a:buSzPts val="77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701707" y="7432962"/>
            <a:ext cx="19983384" cy="1924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-15146033" y="56765842"/>
            <a:ext cx="114075600" cy="112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-37832377" y="45690004"/>
            <a:ext cx="114075600" cy="33405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689410" y="19457691"/>
            <a:ext cx="18178780" cy="6013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900"/>
              <a:buFont typeface="Calibri"/>
              <a:buNone/>
              <a:defRPr sz="129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b" anchorCtr="0"/>
          <a:lstStyle>
            <a:lvl1pPr marL="457200" lvl="0" indent="-228600" algn="l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 sz="65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1160"/>
              </a:spcBef>
              <a:spcAft>
                <a:spcPts val="0"/>
              </a:spcAft>
              <a:buClr>
                <a:srgbClr val="888888"/>
              </a:buClr>
              <a:buSzPts val="5800"/>
              <a:buNone/>
              <a:defRPr sz="5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40"/>
              </a:spcBef>
              <a:spcAft>
                <a:spcPts val="0"/>
              </a:spcAft>
              <a:buClr>
                <a:srgbClr val="888888"/>
              </a:buClr>
              <a:buSzPts val="5200"/>
              <a:buNone/>
              <a:defRPr sz="52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2502554" y="31198188"/>
            <a:ext cx="22329898" cy="8823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80010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9000"/>
              <a:buChar char="•"/>
              <a:defRPr sz="9000"/>
            </a:lvl1pPr>
            <a:lvl2pPr marL="914400" lvl="1" indent="-71755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–"/>
              <a:defRPr sz="7700"/>
            </a:lvl2pPr>
            <a:lvl3pPr marL="1371600" lvl="2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3pPr>
            <a:lvl4pPr marL="1828800" lvl="3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–"/>
              <a:defRPr sz="5800"/>
            </a:lvl4pPr>
            <a:lvl5pPr marL="2286000" lvl="4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»"/>
              <a:defRPr sz="5800"/>
            </a:lvl5pPr>
            <a:lvl6pPr marL="2743200" lvl="5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6pPr>
            <a:lvl7pPr marL="3200400" lvl="6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7pPr>
            <a:lvl8pPr marL="3657600" lvl="7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8pPr>
            <a:lvl9pPr marL="4114800" lvl="8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25188898" y="31198188"/>
            <a:ext cx="22329898" cy="8823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80010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9000"/>
              <a:buChar char="•"/>
              <a:defRPr sz="9000"/>
            </a:lvl1pPr>
            <a:lvl2pPr marL="914400" lvl="1" indent="-71755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–"/>
              <a:defRPr sz="7700"/>
            </a:lvl2pPr>
            <a:lvl3pPr marL="1371600" lvl="2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3pPr>
            <a:lvl4pPr marL="1828800" lvl="3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–"/>
              <a:defRPr sz="5800"/>
            </a:lvl4pPr>
            <a:lvl5pPr marL="2286000" lvl="4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»"/>
              <a:defRPr sz="5800"/>
            </a:lvl5pPr>
            <a:lvl6pPr marL="2743200" lvl="5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6pPr>
            <a:lvl7pPr marL="3200400" lvl="6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7pPr>
            <a:lvl8pPr marL="3657600" lvl="7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8pPr>
            <a:lvl9pPr marL="4114800" lvl="8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b" anchorCtr="0"/>
          <a:lstStyle>
            <a:lvl1pPr marL="457200" lvl="0" indent="-22860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1pPr>
            <a:lvl2pPr marL="914400" lvl="1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2pPr>
            <a:lvl3pPr marL="1371600" lvl="2" indent="-2286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None/>
              <a:defRPr sz="5800" b="1"/>
            </a:lvl3pPr>
            <a:lvl4pPr marL="1828800" lvl="3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4pPr>
            <a:lvl5pPr marL="2286000" lvl="4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5pPr>
            <a:lvl6pPr marL="2743200" lvl="5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6pPr>
            <a:lvl7pPr marL="3200400" lvl="6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7pPr>
            <a:lvl8pPr marL="3657600" lvl="7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8pPr>
            <a:lvl9pPr marL="4114800" lvl="8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1069340" y="9602677"/>
            <a:ext cx="9449551" cy="17446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71755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1pPr>
            <a:lvl2pPr marL="914400" lvl="1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–"/>
              <a:defRPr sz="6500"/>
            </a:lvl2pPr>
            <a:lvl3pPr marL="1371600" lvl="2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3pPr>
            <a:lvl4pPr marL="1828800" lvl="3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–"/>
              <a:defRPr sz="5200"/>
            </a:lvl4pPr>
            <a:lvl5pPr marL="2286000" lvl="4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»"/>
              <a:defRPr sz="5200"/>
            </a:lvl5pPr>
            <a:lvl6pPr marL="2743200" lvl="5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6pPr>
            <a:lvl7pPr marL="3200400" lvl="6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7pPr>
            <a:lvl8pPr marL="3657600" lvl="7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8pPr>
            <a:lvl9pPr marL="4114800" lvl="8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10864198" y="6777950"/>
            <a:ext cx="9453263" cy="2824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b" anchorCtr="0"/>
          <a:lstStyle>
            <a:lvl1pPr marL="457200" lvl="0" indent="-22860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1pPr>
            <a:lvl2pPr marL="914400" lvl="1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2pPr>
            <a:lvl3pPr marL="1371600" lvl="2" indent="-2286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None/>
              <a:defRPr sz="5800" b="1"/>
            </a:lvl3pPr>
            <a:lvl4pPr marL="1828800" lvl="3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4pPr>
            <a:lvl5pPr marL="2286000" lvl="4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5pPr>
            <a:lvl6pPr marL="2743200" lvl="5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6pPr>
            <a:lvl7pPr marL="3200400" lvl="6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7pPr>
            <a:lvl8pPr marL="3657600" lvl="7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8pPr>
            <a:lvl9pPr marL="4114800" lvl="8" indent="-2286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10864198" y="9602677"/>
            <a:ext cx="9453263" cy="17446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71755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1pPr>
            <a:lvl2pPr marL="914400" lvl="1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–"/>
              <a:defRPr sz="6500"/>
            </a:lvl2pPr>
            <a:lvl3pPr marL="1371600" lvl="2" indent="-5969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Char char="•"/>
              <a:defRPr sz="5800"/>
            </a:lvl3pPr>
            <a:lvl4pPr marL="1828800" lvl="3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–"/>
              <a:defRPr sz="5200"/>
            </a:lvl4pPr>
            <a:lvl5pPr marL="2286000" lvl="4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»"/>
              <a:defRPr sz="5200"/>
            </a:lvl5pPr>
            <a:lvl6pPr marL="2743200" lvl="5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6pPr>
            <a:lvl7pPr marL="3200400" lvl="6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7pPr>
            <a:lvl8pPr marL="3657600" lvl="7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8pPr>
            <a:lvl9pPr marL="4114800" lvl="8" indent="-558800" algn="l">
              <a:spcBef>
                <a:spcPts val="1040"/>
              </a:spcBef>
              <a:spcAft>
                <a:spcPts val="0"/>
              </a:spcAft>
              <a:buClr>
                <a:schemeClr val="dk1"/>
              </a:buClr>
              <a:buSzPts val="5200"/>
              <a:buChar char="•"/>
              <a:defRPr sz="52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Calibri"/>
              <a:buNone/>
              <a:defRPr sz="6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61645" y="1205594"/>
            <a:ext cx="11955815" cy="25843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882650" algn="l">
              <a:spcBef>
                <a:spcPts val="2060"/>
              </a:spcBef>
              <a:spcAft>
                <a:spcPts val="0"/>
              </a:spcAft>
              <a:buClr>
                <a:schemeClr val="dk1"/>
              </a:buClr>
              <a:buSzPts val="10300"/>
              <a:buChar char="•"/>
              <a:defRPr sz="10300"/>
            </a:lvl1pPr>
            <a:lvl2pPr marL="914400" lvl="1" indent="-80010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9000"/>
              <a:buChar char="–"/>
              <a:defRPr sz="9000"/>
            </a:lvl2pPr>
            <a:lvl3pPr marL="1371600" lvl="2" indent="-717550" algn="l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3pPr>
            <a:lvl4pPr marL="1828800" lvl="3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–"/>
              <a:defRPr sz="6500"/>
            </a:lvl4pPr>
            <a:lvl5pPr marL="2286000" lvl="4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»"/>
              <a:defRPr sz="6500"/>
            </a:lvl5pPr>
            <a:lvl6pPr marL="2743200" lvl="5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6pPr>
            <a:lvl7pPr marL="3200400" lvl="6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7pPr>
            <a:lvl8pPr marL="3657600" lvl="7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8pPr>
            <a:lvl9pPr marL="4114800" lvl="8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1069341" y="6336367"/>
            <a:ext cx="7036110" cy="20712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1pPr>
            <a:lvl2pPr marL="914400" lvl="1" indent="-228600" algn="l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None/>
              <a:defRPr sz="3900"/>
            </a:lvl2pPr>
            <a:lvl3pPr marL="1371600" lvl="2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3pPr>
            <a:lvl4pPr marL="1828800" lvl="3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4pPr>
            <a:lvl5pPr marL="2286000" lvl="4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5pPr>
            <a:lvl6pPr marL="2743200" lvl="5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6pPr>
            <a:lvl7pPr marL="3200400" lvl="6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7pPr>
            <a:lvl8pPr marL="3657600" lvl="7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8pPr>
            <a:lvl9pPr marL="4114800" lvl="8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4191962" y="21195981"/>
            <a:ext cx="12832080" cy="2502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Calibri"/>
              <a:buNone/>
              <a:defRPr sz="6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191962" y="2705572"/>
            <a:ext cx="12832080" cy="18167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R="0" lvl="0" algn="l" rtl="0">
              <a:spcBef>
                <a:spcPts val="2060"/>
              </a:spcBef>
              <a:spcAft>
                <a:spcPts val="0"/>
              </a:spcAft>
              <a:buClr>
                <a:schemeClr val="dk1"/>
              </a:buClr>
              <a:buSzPts val="10300"/>
              <a:buFont typeface="Arial"/>
              <a:buNone/>
              <a:defRPr sz="10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sz="7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None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191962" y="23698288"/>
            <a:ext cx="12832080" cy="3553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1pPr>
            <a:lvl2pPr marL="914400" lvl="1" indent="-228600" algn="l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None/>
              <a:defRPr sz="3900"/>
            </a:lvl2pPr>
            <a:lvl3pPr marL="1371600" lvl="2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3pPr>
            <a:lvl4pPr marL="1828800" lvl="3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4pPr>
            <a:lvl5pPr marL="2286000" lvl="4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5pPr>
            <a:lvl6pPr marL="2743200" lvl="5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6pPr>
            <a:lvl7pPr marL="3200400" lvl="6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7pPr>
            <a:lvl8pPr marL="3657600" lvl="7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8pPr>
            <a:lvl9pPr marL="4114800" lvl="8" indent="-228600" algn="l">
              <a:spcBef>
                <a:spcPts val="58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00"/>
              <a:buFont typeface="Calibri"/>
              <a:buNone/>
              <a:defRPr sz="14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t" anchorCtr="0"/>
          <a:lstStyle>
            <a:lvl1pPr marL="457200" marR="0" lvl="0" indent="-882650" algn="l" rtl="0">
              <a:spcBef>
                <a:spcPts val="2060"/>
              </a:spcBef>
              <a:spcAft>
                <a:spcPts val="0"/>
              </a:spcAft>
              <a:buClr>
                <a:schemeClr val="dk1"/>
              </a:buClr>
              <a:buSzPts val="10300"/>
              <a:buFont typeface="Arial"/>
              <a:buChar char="•"/>
              <a:defRPr sz="10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8001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Char char="–"/>
              <a:defRPr sz="9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717550" algn="l" rtl="0"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Char char="•"/>
              <a:defRPr sz="7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–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»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•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•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•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641350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Font typeface="Arial"/>
              <a:buChar char="•"/>
              <a:defRPr sz="6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5327206" y="28065053"/>
            <a:ext cx="4990253" cy="161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5225" tIns="147600" rIns="295225" bIns="1476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3138" y="23573590"/>
            <a:ext cx="2440075" cy="244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3600" y="23706963"/>
            <a:ext cx="2532803" cy="244007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/>
          <p:nvPr/>
        </p:nvSpPr>
        <p:spPr>
          <a:xfrm rot="5400000">
            <a:off x="549204" y="3852783"/>
            <a:ext cx="1500198" cy="1500198"/>
          </a:xfrm>
          <a:prstGeom prst="teardrop">
            <a:avLst>
              <a:gd name="adj" fmla="val 100000"/>
            </a:avLst>
          </a:prstGeom>
          <a:solidFill>
            <a:srgbClr val="212F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-1589" y="0"/>
            <a:ext cx="15500079" cy="3302000"/>
            <a:chOff x="-1589" y="0"/>
            <a:chExt cx="15500079" cy="3302000"/>
          </a:xfrm>
        </p:grpSpPr>
        <p:sp>
          <p:nvSpPr>
            <p:cNvPr id="88" name="Google Shape;88;p13"/>
            <p:cNvSpPr/>
            <p:nvPr/>
          </p:nvSpPr>
          <p:spPr>
            <a:xfrm>
              <a:off x="-1589" y="0"/>
              <a:ext cx="14071318" cy="3302000"/>
            </a:xfrm>
            <a:prstGeom prst="rect">
              <a:avLst/>
            </a:prstGeom>
            <a:solidFill>
              <a:srgbClr val="E9214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 b="0" i="0" u="none" strike="noStrike" cap="none">
                <a:solidFill>
                  <a:srgbClr val="CED3D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 rot="10800000" flipH="1">
              <a:off x="14069730" y="0"/>
              <a:ext cx="1428760" cy="3281279"/>
            </a:xfrm>
            <a:prstGeom prst="rtTriangle">
              <a:avLst/>
            </a:prstGeom>
            <a:solidFill>
              <a:srgbClr val="E9214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 b="0" i="0" u="none" strike="noStrike" cap="none">
                <a:solidFill>
                  <a:srgbClr val="CED3D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13"/>
          <p:cNvSpPr txBox="1"/>
          <p:nvPr/>
        </p:nvSpPr>
        <p:spPr>
          <a:xfrm>
            <a:off x="720650" y="879825"/>
            <a:ext cx="13190100" cy="22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600" b="1">
                <a:solidFill>
                  <a:schemeClr val="lt1"/>
                </a:solidFill>
                <a:latin typeface="Roboto Black"/>
                <a:ea typeface="Roboto Black"/>
                <a:cs typeface="Roboto Black"/>
                <a:sym typeface="Roboto Black"/>
              </a:rPr>
              <a:t>CIUDAD EN EL BOSQUE</a:t>
            </a:r>
            <a:endParaRPr sz="9600" b="1" i="0" u="none" strike="noStrike" cap="none">
              <a:solidFill>
                <a:schemeClr val="lt1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0" y="26712944"/>
            <a:ext cx="21386800" cy="3567032"/>
          </a:xfrm>
          <a:prstGeom prst="rect">
            <a:avLst/>
          </a:prstGeom>
          <a:solidFill>
            <a:srgbClr val="1F23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701674" y="27110003"/>
            <a:ext cx="5062504" cy="2529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II Premio a la Innovación en  Artes y Tecnologías</a:t>
            </a:r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16265564" y="27213009"/>
            <a:ext cx="450059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 EL APOYO DE </a:t>
            </a:r>
            <a:endParaRPr sz="2000" b="1" i="0" u="none" strike="noStrike" cap="non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2192278" y="4581451"/>
            <a:ext cx="7943700" cy="5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b="0" i="0" u="none" strike="noStrike" cap="none">
                <a:solidFill>
                  <a:srgbClr val="212F3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PROPUESTA DE VALOR</a:t>
            </a:r>
            <a:endParaRPr sz="4800">
              <a:solidFill>
                <a:srgbClr val="212F3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95" name="Google Shape;95;p13"/>
          <p:cNvGrpSpPr/>
          <p:nvPr/>
        </p:nvGrpSpPr>
        <p:grpSpPr>
          <a:xfrm>
            <a:off x="14149784" y="18307"/>
            <a:ext cx="2571768" cy="3281279"/>
            <a:chOff x="9836144" y="0"/>
            <a:chExt cx="2500330" cy="3281279"/>
          </a:xfrm>
        </p:grpSpPr>
        <p:sp>
          <p:nvSpPr>
            <p:cNvPr id="96" name="Google Shape;96;p13"/>
            <p:cNvSpPr/>
            <p:nvPr/>
          </p:nvSpPr>
          <p:spPr>
            <a:xfrm>
              <a:off x="10693400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DAE8A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10407648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56B87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10121896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5676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9836144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12F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0" name="Google Shape;100;p13" descr="C:\Documents and Settings\paulina.becerra\Mis documentos\Descargas\SITTEC-Negativo-CMYK(1)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551052" y="27927388"/>
            <a:ext cx="3286148" cy="1517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3" descr="C:\Documents and Settings\paulina.becerra\Mis documentos\Mis imágenes\logo_euda_negativo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7714" y="28070266"/>
            <a:ext cx="3581709" cy="1232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3"/>
          <p:cNvSpPr txBox="1"/>
          <p:nvPr/>
        </p:nvSpPr>
        <p:spPr>
          <a:xfrm>
            <a:off x="10979152" y="27213009"/>
            <a:ext cx="450059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ORGANIZA</a:t>
            </a:r>
            <a:endParaRPr sz="2000" b="1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103" name="Google Shape;103;p13"/>
          <p:cNvCxnSpPr/>
          <p:nvPr/>
        </p:nvCxnSpPr>
        <p:spPr>
          <a:xfrm>
            <a:off x="10193334" y="27427322"/>
            <a:ext cx="0" cy="1947862"/>
          </a:xfrm>
          <a:prstGeom prst="straightConnector1">
            <a:avLst/>
          </a:prstGeom>
          <a:noFill/>
          <a:ln w="25400" cap="flat" cmpd="sng">
            <a:solidFill>
              <a:srgbClr val="E9214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" name="Google Shape;104;p13"/>
          <p:cNvSpPr txBox="1"/>
          <p:nvPr/>
        </p:nvSpPr>
        <p:spPr>
          <a:xfrm>
            <a:off x="6049930" y="27413063"/>
            <a:ext cx="4214842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0" b="1">
                <a:solidFill>
                  <a:srgbClr val="E92145"/>
                </a:solidFill>
                <a:latin typeface="Roboto Black"/>
                <a:ea typeface="Roboto Black"/>
                <a:cs typeface="Roboto Black"/>
                <a:sym typeface="Roboto Black"/>
              </a:rPr>
              <a:t>2018</a:t>
            </a:r>
            <a:endParaRPr/>
          </a:p>
        </p:txBody>
      </p:sp>
      <p:sp>
        <p:nvSpPr>
          <p:cNvPr id="105" name="Google Shape;105;p13"/>
          <p:cNvSpPr/>
          <p:nvPr/>
        </p:nvSpPr>
        <p:spPr>
          <a:xfrm>
            <a:off x="906394" y="4209973"/>
            <a:ext cx="858429" cy="818290"/>
          </a:xfrm>
          <a:custGeom>
            <a:avLst/>
            <a:gdLst/>
            <a:ahLst/>
            <a:cxnLst/>
            <a:rect l="l" t="t" r="r" b="b"/>
            <a:pathLst>
              <a:path w="468765" h="447074" extrusionOk="0">
                <a:moveTo>
                  <a:pt x="234382" y="0"/>
                </a:moveTo>
                <a:cubicBezTo>
                  <a:pt x="240017" y="0"/>
                  <a:pt x="244618" y="3850"/>
                  <a:pt x="248186" y="11550"/>
                </a:cubicBezTo>
                <a:lnTo>
                  <a:pt x="311571" y="139728"/>
                </a:lnTo>
                <a:lnTo>
                  <a:pt x="452990" y="160293"/>
                </a:lnTo>
                <a:cubicBezTo>
                  <a:pt x="463507" y="161983"/>
                  <a:pt x="468765" y="166303"/>
                  <a:pt x="468765" y="173252"/>
                </a:cubicBezTo>
                <a:cubicBezTo>
                  <a:pt x="468765" y="177383"/>
                  <a:pt x="466324" y="181891"/>
                  <a:pt x="461441" y="186774"/>
                </a:cubicBezTo>
                <a:lnTo>
                  <a:pt x="359180" y="286499"/>
                </a:lnTo>
                <a:lnTo>
                  <a:pt x="383407" y="427354"/>
                </a:lnTo>
                <a:cubicBezTo>
                  <a:pt x="383595" y="428669"/>
                  <a:pt x="383689" y="430547"/>
                  <a:pt x="383689" y="432989"/>
                </a:cubicBezTo>
                <a:cubicBezTo>
                  <a:pt x="383689" y="436933"/>
                  <a:pt x="382703" y="440266"/>
                  <a:pt x="380731" y="442989"/>
                </a:cubicBezTo>
                <a:cubicBezTo>
                  <a:pt x="378759" y="445713"/>
                  <a:pt x="375895" y="447074"/>
                  <a:pt x="372139" y="447074"/>
                </a:cubicBezTo>
                <a:cubicBezTo>
                  <a:pt x="368571" y="447074"/>
                  <a:pt x="364814" y="445947"/>
                  <a:pt x="360870" y="443694"/>
                </a:cubicBezTo>
                <a:lnTo>
                  <a:pt x="234382" y="377210"/>
                </a:lnTo>
                <a:lnTo>
                  <a:pt x="107894" y="443694"/>
                </a:lnTo>
                <a:cubicBezTo>
                  <a:pt x="103763" y="445947"/>
                  <a:pt x="100006" y="447074"/>
                  <a:pt x="96626" y="447074"/>
                </a:cubicBezTo>
                <a:cubicBezTo>
                  <a:pt x="92682" y="447074"/>
                  <a:pt x="89724" y="445713"/>
                  <a:pt x="87752" y="442989"/>
                </a:cubicBezTo>
                <a:cubicBezTo>
                  <a:pt x="85780" y="440266"/>
                  <a:pt x="84794" y="436933"/>
                  <a:pt x="84794" y="432989"/>
                </a:cubicBezTo>
                <a:cubicBezTo>
                  <a:pt x="84794" y="431862"/>
                  <a:pt x="84982" y="429984"/>
                  <a:pt x="85358" y="427354"/>
                </a:cubicBezTo>
                <a:lnTo>
                  <a:pt x="109585" y="286499"/>
                </a:lnTo>
                <a:lnTo>
                  <a:pt x="7043" y="186774"/>
                </a:lnTo>
                <a:cubicBezTo>
                  <a:pt x="2347" y="181703"/>
                  <a:pt x="0" y="177196"/>
                  <a:pt x="0" y="173252"/>
                </a:cubicBezTo>
                <a:cubicBezTo>
                  <a:pt x="0" y="166303"/>
                  <a:pt x="5258" y="161983"/>
                  <a:pt x="15775" y="160293"/>
                </a:cubicBezTo>
                <a:lnTo>
                  <a:pt x="157194" y="139728"/>
                </a:lnTo>
                <a:lnTo>
                  <a:pt x="220579" y="11550"/>
                </a:lnTo>
                <a:cubicBezTo>
                  <a:pt x="224147" y="3850"/>
                  <a:pt x="228748" y="0"/>
                  <a:pt x="23438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3"/>
          <p:cNvSpPr/>
          <p:nvPr/>
        </p:nvSpPr>
        <p:spPr>
          <a:xfrm rot="5400000">
            <a:off x="549102" y="9331207"/>
            <a:ext cx="1500300" cy="1500300"/>
          </a:xfrm>
          <a:prstGeom prst="teardrop">
            <a:avLst>
              <a:gd name="adj" fmla="val 100000"/>
            </a:avLst>
          </a:prstGeom>
          <a:solidFill>
            <a:srgbClr val="25676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3"/>
          <p:cNvCxnSpPr/>
          <p:nvPr/>
        </p:nvCxnSpPr>
        <p:spPr>
          <a:xfrm>
            <a:off x="1301745" y="10825135"/>
            <a:ext cx="8748600" cy="0"/>
          </a:xfrm>
          <a:prstGeom prst="straightConnector1">
            <a:avLst/>
          </a:prstGeom>
          <a:noFill/>
          <a:ln w="28575" cap="flat" cmpd="sng">
            <a:solidFill>
              <a:srgbClr val="25676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8" name="Google Shape;108;p13"/>
          <p:cNvSpPr txBox="1"/>
          <p:nvPr/>
        </p:nvSpPr>
        <p:spPr>
          <a:xfrm>
            <a:off x="2188278" y="10072655"/>
            <a:ext cx="7750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>
                <a:solidFill>
                  <a:srgbClr val="25676A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DESCRIPCIÓN</a:t>
            </a:r>
            <a:endParaRPr sz="4800">
              <a:solidFill>
                <a:srgbClr val="25676A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09" name="Google Shape;109;p13"/>
          <p:cNvSpPr/>
          <p:nvPr/>
        </p:nvSpPr>
        <p:spPr>
          <a:xfrm>
            <a:off x="906394" y="9753565"/>
            <a:ext cx="786266" cy="713966"/>
          </a:xfrm>
          <a:custGeom>
            <a:avLst/>
            <a:gdLst/>
            <a:ahLst/>
            <a:cxnLst/>
            <a:rect l="l" t="t" r="r" b="b"/>
            <a:pathLst>
              <a:path w="504826" h="396648" extrusionOk="0">
                <a:moveTo>
                  <a:pt x="18030" y="324530"/>
                </a:moveTo>
                <a:lnTo>
                  <a:pt x="486796" y="324530"/>
                </a:lnTo>
                <a:cubicBezTo>
                  <a:pt x="491679" y="324530"/>
                  <a:pt x="495906" y="326314"/>
                  <a:pt x="499473" y="329883"/>
                </a:cubicBezTo>
                <a:cubicBezTo>
                  <a:pt x="503042" y="333451"/>
                  <a:pt x="504826" y="337677"/>
                  <a:pt x="504826" y="342560"/>
                </a:cubicBezTo>
                <a:lnTo>
                  <a:pt x="504826" y="378619"/>
                </a:lnTo>
                <a:cubicBezTo>
                  <a:pt x="504826" y="383502"/>
                  <a:pt x="503042" y="387727"/>
                  <a:pt x="499473" y="391296"/>
                </a:cubicBezTo>
                <a:cubicBezTo>
                  <a:pt x="495906" y="394864"/>
                  <a:pt x="491679" y="396648"/>
                  <a:pt x="486796" y="396648"/>
                </a:cubicBezTo>
                <a:lnTo>
                  <a:pt x="18030" y="396648"/>
                </a:lnTo>
                <a:cubicBezTo>
                  <a:pt x="13147" y="396648"/>
                  <a:pt x="8922" y="394864"/>
                  <a:pt x="5354" y="391296"/>
                </a:cubicBezTo>
                <a:cubicBezTo>
                  <a:pt x="1784" y="387727"/>
                  <a:pt x="1" y="383502"/>
                  <a:pt x="1" y="378619"/>
                </a:cubicBezTo>
                <a:lnTo>
                  <a:pt x="1" y="342560"/>
                </a:lnTo>
                <a:cubicBezTo>
                  <a:pt x="1" y="337677"/>
                  <a:pt x="1784" y="333451"/>
                  <a:pt x="5354" y="329883"/>
                </a:cubicBezTo>
                <a:cubicBezTo>
                  <a:pt x="8922" y="326314"/>
                  <a:pt x="13147" y="324530"/>
                  <a:pt x="18030" y="324530"/>
                </a:cubicBezTo>
                <a:close/>
                <a:moveTo>
                  <a:pt x="18029" y="216353"/>
                </a:moveTo>
                <a:lnTo>
                  <a:pt x="378618" y="216353"/>
                </a:lnTo>
                <a:cubicBezTo>
                  <a:pt x="383502" y="216353"/>
                  <a:pt x="387728" y="218138"/>
                  <a:pt x="391295" y="221706"/>
                </a:cubicBezTo>
                <a:cubicBezTo>
                  <a:pt x="394864" y="225274"/>
                  <a:pt x="396648" y="229500"/>
                  <a:pt x="396648" y="234383"/>
                </a:cubicBezTo>
                <a:lnTo>
                  <a:pt x="396648" y="270442"/>
                </a:lnTo>
                <a:cubicBezTo>
                  <a:pt x="396648" y="275325"/>
                  <a:pt x="394864" y="279551"/>
                  <a:pt x="391295" y="283119"/>
                </a:cubicBezTo>
                <a:cubicBezTo>
                  <a:pt x="387728" y="286687"/>
                  <a:pt x="383502" y="288471"/>
                  <a:pt x="378618" y="288471"/>
                </a:cubicBezTo>
                <a:lnTo>
                  <a:pt x="18029" y="288471"/>
                </a:lnTo>
                <a:cubicBezTo>
                  <a:pt x="13146" y="288471"/>
                  <a:pt x="8921" y="286687"/>
                  <a:pt x="5353" y="283119"/>
                </a:cubicBezTo>
                <a:cubicBezTo>
                  <a:pt x="1783" y="279551"/>
                  <a:pt x="0" y="275325"/>
                  <a:pt x="0" y="270442"/>
                </a:cubicBezTo>
                <a:lnTo>
                  <a:pt x="0" y="234383"/>
                </a:lnTo>
                <a:cubicBezTo>
                  <a:pt x="0" y="229500"/>
                  <a:pt x="1783" y="225274"/>
                  <a:pt x="5353" y="221706"/>
                </a:cubicBezTo>
                <a:cubicBezTo>
                  <a:pt x="8921" y="218138"/>
                  <a:pt x="13146" y="216353"/>
                  <a:pt x="18029" y="216353"/>
                </a:cubicBezTo>
                <a:close/>
                <a:moveTo>
                  <a:pt x="18029" y="108177"/>
                </a:moveTo>
                <a:lnTo>
                  <a:pt x="450737" y="108177"/>
                </a:lnTo>
                <a:cubicBezTo>
                  <a:pt x="455619" y="108177"/>
                  <a:pt x="459845" y="109961"/>
                  <a:pt x="463414" y="113529"/>
                </a:cubicBezTo>
                <a:cubicBezTo>
                  <a:pt x="466982" y="117097"/>
                  <a:pt x="468766" y="121323"/>
                  <a:pt x="468766" y="126206"/>
                </a:cubicBezTo>
                <a:lnTo>
                  <a:pt x="468766" y="162265"/>
                </a:lnTo>
                <a:cubicBezTo>
                  <a:pt x="468766" y="167148"/>
                  <a:pt x="466982" y="171374"/>
                  <a:pt x="463414" y="174942"/>
                </a:cubicBezTo>
                <a:cubicBezTo>
                  <a:pt x="459845" y="178510"/>
                  <a:pt x="455619" y="180294"/>
                  <a:pt x="450737" y="180294"/>
                </a:cubicBezTo>
                <a:lnTo>
                  <a:pt x="18029" y="180294"/>
                </a:lnTo>
                <a:cubicBezTo>
                  <a:pt x="13146" y="180294"/>
                  <a:pt x="8921" y="178510"/>
                  <a:pt x="5353" y="174942"/>
                </a:cubicBezTo>
                <a:cubicBezTo>
                  <a:pt x="1783" y="171374"/>
                  <a:pt x="0" y="167148"/>
                  <a:pt x="0" y="162265"/>
                </a:cubicBezTo>
                <a:lnTo>
                  <a:pt x="0" y="126206"/>
                </a:lnTo>
                <a:cubicBezTo>
                  <a:pt x="0" y="121323"/>
                  <a:pt x="1783" y="117097"/>
                  <a:pt x="5353" y="113529"/>
                </a:cubicBezTo>
                <a:cubicBezTo>
                  <a:pt x="8921" y="109961"/>
                  <a:pt x="13146" y="108177"/>
                  <a:pt x="18029" y="108177"/>
                </a:cubicBezTo>
                <a:close/>
                <a:moveTo>
                  <a:pt x="18030" y="0"/>
                </a:moveTo>
                <a:lnTo>
                  <a:pt x="342561" y="0"/>
                </a:lnTo>
                <a:cubicBezTo>
                  <a:pt x="347444" y="0"/>
                  <a:pt x="351670" y="1784"/>
                  <a:pt x="355238" y="5352"/>
                </a:cubicBezTo>
                <a:cubicBezTo>
                  <a:pt x="358806" y="8921"/>
                  <a:pt x="360590" y="13146"/>
                  <a:pt x="360590" y="18029"/>
                </a:cubicBezTo>
                <a:lnTo>
                  <a:pt x="360590" y="54088"/>
                </a:lnTo>
                <a:cubicBezTo>
                  <a:pt x="360590" y="58971"/>
                  <a:pt x="358806" y="63197"/>
                  <a:pt x="355238" y="66765"/>
                </a:cubicBezTo>
                <a:cubicBezTo>
                  <a:pt x="351670" y="70334"/>
                  <a:pt x="347444" y="72118"/>
                  <a:pt x="342561" y="72118"/>
                </a:cubicBezTo>
                <a:lnTo>
                  <a:pt x="18030" y="72118"/>
                </a:lnTo>
                <a:cubicBezTo>
                  <a:pt x="13147" y="72118"/>
                  <a:pt x="8922" y="70334"/>
                  <a:pt x="5354" y="66765"/>
                </a:cubicBezTo>
                <a:cubicBezTo>
                  <a:pt x="1784" y="63197"/>
                  <a:pt x="1" y="58971"/>
                  <a:pt x="1" y="54088"/>
                </a:cubicBezTo>
                <a:lnTo>
                  <a:pt x="1" y="18029"/>
                </a:lnTo>
                <a:cubicBezTo>
                  <a:pt x="1" y="13146"/>
                  <a:pt x="1784" y="8921"/>
                  <a:pt x="5354" y="5352"/>
                </a:cubicBezTo>
                <a:cubicBezTo>
                  <a:pt x="8922" y="1784"/>
                  <a:pt x="13147" y="0"/>
                  <a:pt x="1803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3"/>
          <p:cNvSpPr/>
          <p:nvPr/>
        </p:nvSpPr>
        <p:spPr>
          <a:xfrm rot="5400000">
            <a:off x="549204" y="21640845"/>
            <a:ext cx="1500198" cy="1500198"/>
          </a:xfrm>
          <a:prstGeom prst="teardrop">
            <a:avLst>
              <a:gd name="adj" fmla="val 100000"/>
            </a:avLst>
          </a:prstGeom>
          <a:solidFill>
            <a:srgbClr val="56B87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13"/>
          <p:cNvCxnSpPr/>
          <p:nvPr/>
        </p:nvCxnSpPr>
        <p:spPr>
          <a:xfrm>
            <a:off x="1263584" y="23134773"/>
            <a:ext cx="19145383" cy="6270"/>
          </a:xfrm>
          <a:prstGeom prst="straightConnector1">
            <a:avLst/>
          </a:prstGeom>
          <a:noFill/>
          <a:ln w="28575" cap="flat" cmpd="sng">
            <a:solidFill>
              <a:srgbClr val="56B87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3"/>
          <p:cNvSpPr txBox="1"/>
          <p:nvPr/>
        </p:nvSpPr>
        <p:spPr>
          <a:xfrm>
            <a:off x="2192278" y="22420394"/>
            <a:ext cx="7943850" cy="58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rgbClr val="56B87E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EQUIPO DE TRABAJO</a:t>
            </a:r>
            <a:endParaRPr sz="3200">
              <a:solidFill>
                <a:srgbClr val="56B87E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13" name="Google Shape;113;p13"/>
          <p:cNvSpPr/>
          <p:nvPr/>
        </p:nvSpPr>
        <p:spPr>
          <a:xfrm>
            <a:off x="977832" y="21920327"/>
            <a:ext cx="642942" cy="901906"/>
          </a:xfrm>
          <a:custGeom>
            <a:avLst/>
            <a:gdLst/>
            <a:ahLst/>
            <a:cxnLst/>
            <a:rect l="l" t="t" r="r" b="b"/>
            <a:pathLst>
              <a:path w="324530" h="455244" extrusionOk="0">
                <a:moveTo>
                  <a:pt x="27045" y="63103"/>
                </a:moveTo>
                <a:cubicBezTo>
                  <a:pt x="34557" y="63103"/>
                  <a:pt x="40942" y="65732"/>
                  <a:pt x="46201" y="70991"/>
                </a:cubicBezTo>
                <a:lnTo>
                  <a:pt x="110430" y="135221"/>
                </a:lnTo>
                <a:lnTo>
                  <a:pt x="214100" y="135221"/>
                </a:lnTo>
                <a:lnTo>
                  <a:pt x="278330" y="70991"/>
                </a:lnTo>
                <a:cubicBezTo>
                  <a:pt x="283588" y="65732"/>
                  <a:pt x="289974" y="63103"/>
                  <a:pt x="297486" y="63103"/>
                </a:cubicBezTo>
                <a:cubicBezTo>
                  <a:pt x="304998" y="63103"/>
                  <a:pt x="311384" y="65732"/>
                  <a:pt x="316642" y="70991"/>
                </a:cubicBezTo>
                <a:cubicBezTo>
                  <a:pt x="321901" y="76249"/>
                  <a:pt x="324530" y="82635"/>
                  <a:pt x="324530" y="90147"/>
                </a:cubicBezTo>
                <a:cubicBezTo>
                  <a:pt x="324530" y="97659"/>
                  <a:pt x="321901" y="104045"/>
                  <a:pt x="316642" y="109303"/>
                </a:cubicBezTo>
                <a:lnTo>
                  <a:pt x="234383" y="191563"/>
                </a:lnTo>
                <a:lnTo>
                  <a:pt x="234383" y="423692"/>
                </a:lnTo>
                <a:cubicBezTo>
                  <a:pt x="234383" y="432331"/>
                  <a:pt x="231284" y="439750"/>
                  <a:pt x="225086" y="445947"/>
                </a:cubicBezTo>
                <a:cubicBezTo>
                  <a:pt x="218889" y="452145"/>
                  <a:pt x="211470" y="455244"/>
                  <a:pt x="202831" y="455244"/>
                </a:cubicBezTo>
                <a:cubicBezTo>
                  <a:pt x="194192" y="455244"/>
                  <a:pt x="186774" y="452145"/>
                  <a:pt x="180576" y="445947"/>
                </a:cubicBezTo>
                <a:cubicBezTo>
                  <a:pt x="174379" y="439750"/>
                  <a:pt x="171280" y="432331"/>
                  <a:pt x="171280" y="423692"/>
                </a:cubicBezTo>
                <a:lnTo>
                  <a:pt x="171280" y="315515"/>
                </a:lnTo>
                <a:lnTo>
                  <a:pt x="153251" y="315515"/>
                </a:lnTo>
                <a:lnTo>
                  <a:pt x="153251" y="423692"/>
                </a:lnTo>
                <a:cubicBezTo>
                  <a:pt x="153251" y="432331"/>
                  <a:pt x="150152" y="439750"/>
                  <a:pt x="143954" y="445947"/>
                </a:cubicBezTo>
                <a:cubicBezTo>
                  <a:pt x="137756" y="452145"/>
                  <a:pt x="130339" y="455244"/>
                  <a:pt x="121700" y="455244"/>
                </a:cubicBezTo>
                <a:cubicBezTo>
                  <a:pt x="113060" y="455244"/>
                  <a:pt x="105642" y="452145"/>
                  <a:pt x="99444" y="445947"/>
                </a:cubicBezTo>
                <a:cubicBezTo>
                  <a:pt x="93246" y="439750"/>
                  <a:pt x="90148" y="432331"/>
                  <a:pt x="90148" y="423692"/>
                </a:cubicBezTo>
                <a:lnTo>
                  <a:pt x="90148" y="191563"/>
                </a:lnTo>
                <a:lnTo>
                  <a:pt x="7888" y="109303"/>
                </a:lnTo>
                <a:cubicBezTo>
                  <a:pt x="2629" y="104045"/>
                  <a:pt x="0" y="97659"/>
                  <a:pt x="0" y="90147"/>
                </a:cubicBezTo>
                <a:cubicBezTo>
                  <a:pt x="0" y="82635"/>
                  <a:pt x="2629" y="76249"/>
                  <a:pt x="7888" y="70991"/>
                </a:cubicBezTo>
                <a:cubicBezTo>
                  <a:pt x="13147" y="65732"/>
                  <a:pt x="19532" y="63103"/>
                  <a:pt x="27045" y="63103"/>
                </a:cubicBezTo>
                <a:close/>
                <a:moveTo>
                  <a:pt x="162265" y="0"/>
                </a:moveTo>
                <a:cubicBezTo>
                  <a:pt x="179731" y="0"/>
                  <a:pt x="194614" y="6150"/>
                  <a:pt x="206916" y="18452"/>
                </a:cubicBezTo>
                <a:cubicBezTo>
                  <a:pt x="219218" y="30753"/>
                  <a:pt x="225368" y="45637"/>
                  <a:pt x="225368" y="63103"/>
                </a:cubicBezTo>
                <a:cubicBezTo>
                  <a:pt x="225368" y="80569"/>
                  <a:pt x="219218" y="95453"/>
                  <a:pt x="206916" y="107754"/>
                </a:cubicBezTo>
                <a:cubicBezTo>
                  <a:pt x="194614" y="120055"/>
                  <a:pt x="179731" y="126206"/>
                  <a:pt x="162265" y="126206"/>
                </a:cubicBezTo>
                <a:cubicBezTo>
                  <a:pt x="144799" y="126206"/>
                  <a:pt x="129916" y="120055"/>
                  <a:pt x="117614" y="107754"/>
                </a:cubicBezTo>
                <a:cubicBezTo>
                  <a:pt x="105313" y="95453"/>
                  <a:pt x="99162" y="80569"/>
                  <a:pt x="99162" y="63103"/>
                </a:cubicBezTo>
                <a:cubicBezTo>
                  <a:pt x="99162" y="45637"/>
                  <a:pt x="105313" y="30753"/>
                  <a:pt x="117614" y="18452"/>
                </a:cubicBezTo>
                <a:cubicBezTo>
                  <a:pt x="129916" y="6150"/>
                  <a:pt x="144799" y="0"/>
                  <a:pt x="16226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3"/>
          <p:cNvSpPr txBox="1"/>
          <p:nvPr/>
        </p:nvSpPr>
        <p:spPr>
          <a:xfrm>
            <a:off x="4216425" y="24564250"/>
            <a:ext cx="622290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</a:rPr>
              <a:t>Tomás Ignacio Jibaja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chemeClr val="dk1"/>
                </a:solidFill>
              </a:rPr>
              <a:t>Licenciatura en Música y Tecnología</a:t>
            </a:r>
            <a:endParaRPr sz="28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>
                <a:solidFill>
                  <a:schemeClr val="dk1"/>
                </a:solidFill>
              </a:rPr>
              <a:t>31 años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3"/>
          <p:cNvSpPr txBox="1"/>
          <p:nvPr/>
        </p:nvSpPr>
        <p:spPr>
          <a:xfrm>
            <a:off x="13507300" y="24498375"/>
            <a:ext cx="636180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</a:rPr>
              <a:t>Sebastián Javier Ubaldo Eguiz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chemeClr val="dk1"/>
                </a:solidFill>
              </a:rPr>
              <a:t>Licenciatura en Composición con ME</a:t>
            </a:r>
            <a:endParaRPr sz="28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>
                <a:solidFill>
                  <a:schemeClr val="dk1"/>
                </a:solidFill>
              </a:rPr>
              <a:t>34 años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3"/>
          <p:cNvSpPr/>
          <p:nvPr/>
        </p:nvSpPr>
        <p:spPr>
          <a:xfrm rot="5400000">
            <a:off x="1565305" y="23718709"/>
            <a:ext cx="2308200" cy="2395800"/>
          </a:xfrm>
          <a:prstGeom prst="teardrop">
            <a:avLst>
              <a:gd name="adj" fmla="val 100000"/>
            </a:avLst>
          </a:prstGeom>
          <a:noFill/>
          <a:ln w="152400" cap="flat" cmpd="sng">
            <a:solidFill>
              <a:srgbClr val="56B8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/>
          <p:nvPr/>
        </p:nvSpPr>
        <p:spPr>
          <a:xfrm rot="5400000">
            <a:off x="10890294" y="23639534"/>
            <a:ext cx="2308200" cy="2308200"/>
          </a:xfrm>
          <a:prstGeom prst="teardrop">
            <a:avLst>
              <a:gd name="adj" fmla="val 100000"/>
            </a:avLst>
          </a:prstGeom>
          <a:noFill/>
          <a:ln w="152400" cap="flat" cmpd="sng">
            <a:solidFill>
              <a:srgbClr val="56B8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8" name="Google Shape;118;p13"/>
          <p:cNvCxnSpPr/>
          <p:nvPr/>
        </p:nvCxnSpPr>
        <p:spPr>
          <a:xfrm>
            <a:off x="1335022" y="5352981"/>
            <a:ext cx="8748713" cy="0"/>
          </a:xfrm>
          <a:prstGeom prst="straightConnector1">
            <a:avLst/>
          </a:prstGeom>
          <a:noFill/>
          <a:ln w="28575" cap="flat" cmpd="sng">
            <a:solidFill>
              <a:srgbClr val="212F3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13"/>
          <p:cNvSpPr txBox="1"/>
          <p:nvPr/>
        </p:nvSpPr>
        <p:spPr>
          <a:xfrm>
            <a:off x="2049402" y="5853047"/>
            <a:ext cx="8215370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Proponemos que cada persona pueda experimentar una forma distinta de ver el paisaje y percibir los sonidos,</a:t>
            </a:r>
            <a:r>
              <a:rPr lang="es-ES" sz="3600">
                <a:solidFill>
                  <a:srgbClr val="7F7F7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s-ES" sz="36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 través de nuestra aplicación para smartphones </a:t>
            </a:r>
            <a:r>
              <a:rPr lang="es-ES" sz="36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Ciudad en el Bosque</a:t>
            </a:r>
            <a:r>
              <a:rPr lang="es-ES" sz="36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endParaRPr sz="3600">
              <a:solidFill>
                <a:srgbClr val="7F7F7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20" name="Google Shape;120;p13"/>
          <p:cNvSpPr txBox="1"/>
          <p:nvPr/>
        </p:nvSpPr>
        <p:spPr>
          <a:xfrm>
            <a:off x="2049402" y="11096601"/>
            <a:ext cx="8215500" cy="101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 trata de una obra musical para ser escuchada mientras se recorren los bosques de Palermo alrededor del Planetario en la Ciudad de Buenos Aires, y la Universidad Nacional de Quilmes.</a:t>
            </a:r>
            <a:endParaRPr sz="32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2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Desarrollaremos una aplicación con la obra para instalar en smartphones, que mediante el GPS incorporado detecte en qué coordenadas se encuentra el espectador y reproduzca los distintos audios a medida que éste recorra los predios.</a:t>
            </a:r>
            <a:endParaRPr sz="32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2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Queremos lograr una experiencia diferente en la que el oído quede inmerso en la música y la vista descubra nuevos paisajes. Sostenemos el espíritu de poder disfrutar una obra representativa de nuestra universidad sin ser necesario estar en el establecimiento ya que ambos lugares son libres y públicos. De este modo Ciudad en el Bosque agregaría valor a un espacio que nos pertenece a todos.</a:t>
            </a:r>
            <a:endParaRPr sz="32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21" name="Google Shape;121;p13"/>
          <p:cNvSpPr txBox="1"/>
          <p:nvPr/>
        </p:nvSpPr>
        <p:spPr>
          <a:xfrm>
            <a:off x="15112052" y="808038"/>
            <a:ext cx="5082601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>
                <a:solidFill>
                  <a:srgbClr val="3F3F3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Categoría</a:t>
            </a:r>
            <a:endParaRPr sz="6000">
              <a:solidFill>
                <a:srgbClr val="3F3F3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b="1">
                <a:solidFill>
                  <a:srgbClr val="3F3F3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1B</a:t>
            </a:r>
            <a:endParaRPr sz="6000" b="1">
              <a:solidFill>
                <a:srgbClr val="3F3F3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22" name="Google Shape;122;p13" descr="C:\Users\braian.cordoba\Pictures\Logos EUdA\LogoUVQ png blanco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175906" y="28141703"/>
            <a:ext cx="3210893" cy="1143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393631" y="4354863"/>
            <a:ext cx="8899384" cy="17724627"/>
          </a:xfrm>
          <a:prstGeom prst="rect">
            <a:avLst/>
          </a:prstGeom>
          <a:noFill/>
          <a:ln w="114300" cap="flat" cmpd="sng">
            <a:solidFill>
              <a:srgbClr val="56B87E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Personalizado</PresentationFormat>
  <Paragraphs>20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 Black</vt:lpstr>
      <vt:lpstr>Roboto Condensed</vt:lpstr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Alejandra Bada</dc:creator>
  <cp:lastModifiedBy>mbada</cp:lastModifiedBy>
  <cp:revision>1</cp:revision>
  <dcterms:modified xsi:type="dcterms:W3CDTF">2018-11-14T15:59:00Z</dcterms:modified>
</cp:coreProperties>
</file>