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1386800" cy="30279975"/>
  <p:notesSz cx="7102475" cy="10231438"/>
  <p:defaultTextStyle>
    <a:defPPr>
      <a:defRPr lang="es-E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537">
          <p15:clr>
            <a:srgbClr val="A4A3A4"/>
          </p15:clr>
        </p15:guide>
        <p15:guide id="2" pos="67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B87E"/>
    <a:srgbClr val="DAE8A1"/>
    <a:srgbClr val="25676A"/>
    <a:srgbClr val="212F3F"/>
    <a:srgbClr val="E921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5" d="100"/>
          <a:sy n="15" d="100"/>
        </p:scale>
        <p:origin x="2334" y="108"/>
      </p:cViewPr>
      <p:guideLst>
        <p:guide orient="horz" pos="9537"/>
        <p:guide pos="67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604010" y="9406420"/>
            <a:ext cx="18178780" cy="6490569"/>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36264736" y="5355072"/>
            <a:ext cx="11254060" cy="11407560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502553" y="5355072"/>
            <a:ext cx="33405737" cy="11407560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689410" y="19457690"/>
            <a:ext cx="18178780" cy="6013939"/>
          </a:xfrm>
        </p:spPr>
        <p:txBody>
          <a:bodyPr anchor="t"/>
          <a:lstStyle>
            <a:lvl1pPr algn="l">
              <a:defRPr sz="129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502554"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25188899"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12C81D29-999A-410D-B27E-31D3E691FDE0}" type="datetimeFigureOut">
              <a:rPr lang="es-ES" smtClean="0"/>
              <a:pPr/>
              <a:t>17/11/2018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2EA8BA3-A386-4C80-A50A-5111DA7BD5CA}"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069340" y="1212603"/>
            <a:ext cx="19248120" cy="5046663"/>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12C81D29-999A-410D-B27E-31D3E691FDE0}" type="datetimeFigureOut">
              <a:rPr lang="es-ES" smtClean="0"/>
              <a:pPr/>
              <a:t>17/11/2018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2EA8BA3-A386-4C80-A50A-5111DA7BD5CA}"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12C81D29-999A-410D-B27E-31D3E691FDE0}" type="datetimeFigureOut">
              <a:rPr lang="es-ES" smtClean="0"/>
              <a:pPr/>
              <a:t>17/11/2018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2EA8BA3-A386-4C80-A50A-5111DA7BD5CA}"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2C81D29-999A-410D-B27E-31D3E691FDE0}" type="datetimeFigureOut">
              <a:rPr lang="es-ES" smtClean="0"/>
              <a:pPr/>
              <a:t>17/11/2018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2EA8BA3-A386-4C80-A50A-5111DA7BD5CA}"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069341" y="1205591"/>
            <a:ext cx="7036110" cy="5130774"/>
          </a:xfrm>
        </p:spPr>
        <p:txBody>
          <a:bodyPr anchor="b"/>
          <a:lstStyle>
            <a:lvl1pPr algn="l">
              <a:defRPr sz="65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2C81D29-999A-410D-B27E-31D3E691FDE0}" type="datetimeFigureOut">
              <a:rPr lang="es-ES" smtClean="0"/>
              <a:pPr/>
              <a:t>17/11/2018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2EA8BA3-A386-4C80-A50A-5111DA7BD5CA}"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191962" y="21195982"/>
            <a:ext cx="12832080" cy="2502306"/>
          </a:xfrm>
        </p:spPr>
        <p:txBody>
          <a:bodyPr anchor="b"/>
          <a:lstStyle>
            <a:lvl1pPr algn="l">
              <a:defRPr sz="65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4191962"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s-ES"/>
          </a:p>
        </p:txBody>
      </p:sp>
      <p:sp>
        <p:nvSpPr>
          <p:cNvPr id="4" name="3 Marcador de texto"/>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2C81D29-999A-410D-B27E-31D3E691FDE0}" type="datetimeFigureOut">
              <a:rPr lang="es-ES" smtClean="0"/>
              <a:pPr/>
              <a:t>17/11/2018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2EA8BA3-A386-4C80-A50A-5111DA7BD5CA}"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069340" y="1212603"/>
            <a:ext cx="19248120" cy="5046663"/>
          </a:xfrm>
          <a:prstGeom prst="rect">
            <a:avLst/>
          </a:prstGeom>
        </p:spPr>
        <p:txBody>
          <a:bodyPr vert="horz" lIns="295232" tIns="147616" rIns="295232" bIns="147616"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069340" y="7065330"/>
            <a:ext cx="19248120" cy="19983384"/>
          </a:xfrm>
          <a:prstGeom prst="rect">
            <a:avLst/>
          </a:prstGeom>
        </p:spPr>
        <p:txBody>
          <a:bodyPr vert="horz" lIns="295232" tIns="147616" rIns="295232" bIns="147616"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1069340" y="28065053"/>
            <a:ext cx="4990253" cy="1612128"/>
          </a:xfrm>
          <a:prstGeom prst="rect">
            <a:avLst/>
          </a:prstGeom>
        </p:spPr>
        <p:txBody>
          <a:bodyPr vert="horz" lIns="295232" tIns="147616" rIns="295232" bIns="147616" rtlCol="0" anchor="ctr"/>
          <a:lstStyle>
            <a:lvl1pPr algn="l">
              <a:defRPr sz="3900">
                <a:solidFill>
                  <a:schemeClr val="tx1">
                    <a:tint val="75000"/>
                  </a:schemeClr>
                </a:solidFill>
              </a:defRPr>
            </a:lvl1pPr>
          </a:lstStyle>
          <a:p>
            <a:fld id="{12C81D29-999A-410D-B27E-31D3E691FDE0}" type="datetimeFigureOut">
              <a:rPr lang="es-ES" smtClean="0"/>
              <a:pPr/>
              <a:t>17/11/2018</a:t>
            </a:fld>
            <a:endParaRPr lang="es-ES"/>
          </a:p>
        </p:txBody>
      </p:sp>
      <p:sp>
        <p:nvSpPr>
          <p:cNvPr id="5" name="4 Marcador de pie de página"/>
          <p:cNvSpPr>
            <a:spLocks noGrp="1"/>
          </p:cNvSpPr>
          <p:nvPr>
            <p:ph type="ftr" sz="quarter" idx="3"/>
          </p:nvPr>
        </p:nvSpPr>
        <p:spPr>
          <a:xfrm>
            <a:off x="7307157" y="28065053"/>
            <a:ext cx="6772487" cy="1612128"/>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15327207" y="28065053"/>
            <a:ext cx="4990253" cy="1612128"/>
          </a:xfrm>
          <a:prstGeom prst="rect">
            <a:avLst/>
          </a:prstGeom>
        </p:spPr>
        <p:txBody>
          <a:bodyPr vert="horz" lIns="295232" tIns="147616" rIns="295232" bIns="147616" rtlCol="0" anchor="ctr"/>
          <a:lstStyle>
            <a:lvl1pPr algn="r">
              <a:defRPr sz="3900">
                <a:solidFill>
                  <a:schemeClr val="tx1">
                    <a:tint val="75000"/>
                  </a:schemeClr>
                </a:solidFill>
              </a:defRPr>
            </a:lvl1pPr>
          </a:lstStyle>
          <a:p>
            <a:fld id="{12EA8BA3-A386-4C80-A50A-5111DA7BD5CA}"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s-E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99 Lágrima"/>
          <p:cNvSpPr/>
          <p:nvPr/>
        </p:nvSpPr>
        <p:spPr>
          <a:xfrm rot="5400000">
            <a:off x="549204" y="3852783"/>
            <a:ext cx="1500198" cy="1500198"/>
          </a:xfrm>
          <a:prstGeom prst="teardrop">
            <a:avLst/>
          </a:prstGeom>
          <a:solidFill>
            <a:srgbClr val="212F3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nvGrpSpPr>
          <p:cNvPr id="88" name="87 Grupo"/>
          <p:cNvGrpSpPr/>
          <p:nvPr/>
        </p:nvGrpSpPr>
        <p:grpSpPr>
          <a:xfrm>
            <a:off x="-1589" y="0"/>
            <a:ext cx="15500078" cy="3302000"/>
            <a:chOff x="-1589" y="0"/>
            <a:chExt cx="15500078" cy="3302000"/>
          </a:xfrm>
        </p:grpSpPr>
        <p:sp>
          <p:nvSpPr>
            <p:cNvPr id="5" name="Rectangle 76"/>
            <p:cNvSpPr/>
            <p:nvPr/>
          </p:nvSpPr>
          <p:spPr>
            <a:xfrm>
              <a:off x="-1589" y="0"/>
              <a:ext cx="14071317" cy="3302000"/>
            </a:xfrm>
            <a:prstGeom prst="rect">
              <a:avLst/>
            </a:prstGeom>
            <a:solidFill>
              <a:srgbClr val="E9214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CED3D4"/>
                </a:solidFill>
              </a:endParaRPr>
            </a:p>
          </p:txBody>
        </p:sp>
        <p:sp>
          <p:nvSpPr>
            <p:cNvPr id="85" name="84 Triángulo rectángulo"/>
            <p:cNvSpPr/>
            <p:nvPr/>
          </p:nvSpPr>
          <p:spPr>
            <a:xfrm rot="10800000" flipH="1">
              <a:off x="14069729" y="0"/>
              <a:ext cx="1428760" cy="3281279"/>
            </a:xfrm>
            <a:prstGeom prst="rtTriangle">
              <a:avLst/>
            </a:prstGeom>
            <a:solidFill>
              <a:srgbClr val="E9214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solidFill>
                  <a:srgbClr val="CED3D4"/>
                </a:solidFill>
              </a:endParaRPr>
            </a:p>
          </p:txBody>
        </p:sp>
      </p:grpSp>
      <p:sp>
        <p:nvSpPr>
          <p:cNvPr id="6" name="TextBox 6"/>
          <p:cNvSpPr txBox="1">
            <a:spLocks noChangeArrowheads="1"/>
          </p:cNvSpPr>
          <p:nvPr/>
        </p:nvSpPr>
        <p:spPr bwMode="auto">
          <a:xfrm>
            <a:off x="766919" y="775397"/>
            <a:ext cx="12671885" cy="1631216"/>
          </a:xfrm>
          <a:prstGeom prst="rect">
            <a:avLst/>
          </a:prstGeom>
          <a:noFill/>
          <a:ln w="9525">
            <a:noFill/>
            <a:miter lim="800000"/>
            <a:headEnd/>
            <a:tailEnd/>
          </a:ln>
        </p:spPr>
        <p:txBody>
          <a:bodyPr wrap="square">
            <a:spAutoFit/>
          </a:bodyPr>
          <a:lstStyle/>
          <a:p>
            <a:pPr algn="ctr"/>
            <a:r>
              <a:rPr lang="el-GR" sz="10000" b="1" dirty="0" smtClean="0">
                <a:solidFill>
                  <a:schemeClr val="bg1"/>
                </a:solidFill>
                <a:latin typeface="Roboto Black" panose="02000000000000000000" pitchFamily="2" charset="0"/>
                <a:ea typeface="Roboto Black" panose="02000000000000000000" pitchFamily="2" charset="0"/>
              </a:rPr>
              <a:t>Κυψέλες</a:t>
            </a:r>
            <a:r>
              <a:rPr lang="es-AR" sz="10000" b="1" dirty="0" smtClean="0">
                <a:solidFill>
                  <a:schemeClr val="bg1"/>
                </a:solidFill>
                <a:latin typeface="Roboto Black" panose="02000000000000000000" pitchFamily="2" charset="0"/>
                <a:ea typeface="Roboto Black" panose="02000000000000000000" pitchFamily="2" charset="0"/>
              </a:rPr>
              <a:t> (Colmena)</a:t>
            </a:r>
            <a:endParaRPr lang="en-US" sz="10000" b="1" dirty="0">
              <a:solidFill>
                <a:schemeClr val="bg1"/>
              </a:solidFill>
              <a:latin typeface="Roboto Black" panose="02000000000000000000" pitchFamily="2" charset="0"/>
              <a:ea typeface="Roboto Black" panose="02000000000000000000" pitchFamily="2" charset="0"/>
            </a:endParaRPr>
          </a:p>
        </p:txBody>
      </p:sp>
      <p:sp>
        <p:nvSpPr>
          <p:cNvPr id="8" name="Rectangle 119"/>
          <p:cNvSpPr/>
          <p:nvPr/>
        </p:nvSpPr>
        <p:spPr bwMode="invGray">
          <a:xfrm>
            <a:off x="0" y="26712943"/>
            <a:ext cx="21386800" cy="3567032"/>
          </a:xfrm>
          <a:prstGeom prst="rect">
            <a:avLst/>
          </a:prstGeom>
          <a:solidFill>
            <a:srgbClr val="1F23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9" name="TextBox 14"/>
          <p:cNvSpPr txBox="1">
            <a:spLocks noChangeArrowheads="1"/>
          </p:cNvSpPr>
          <p:nvPr/>
        </p:nvSpPr>
        <p:spPr bwMode="auto">
          <a:xfrm>
            <a:off x="701674" y="27110002"/>
            <a:ext cx="5062504" cy="2529923"/>
          </a:xfrm>
          <a:prstGeom prst="rect">
            <a:avLst/>
          </a:prstGeom>
          <a:noFill/>
          <a:ln w="9525">
            <a:noFill/>
            <a:miter lim="800000"/>
            <a:headEnd/>
            <a:tailEnd/>
          </a:ln>
        </p:spPr>
        <p:txBody>
          <a:bodyPr wrap="square">
            <a:spAutoFit/>
          </a:bodyPr>
          <a:lstStyle/>
          <a:p>
            <a:pPr>
              <a:lnSpc>
                <a:spcPct val="120000"/>
              </a:lnSpc>
            </a:pPr>
            <a:r>
              <a:rPr lang="en-US" sz="4400" b="1" dirty="0" smtClean="0">
                <a:solidFill>
                  <a:schemeClr val="bg1"/>
                </a:solidFill>
                <a:ea typeface="Roboto Condensed" panose="02000000000000000000" pitchFamily="2" charset="0"/>
                <a:cs typeface="FrankRuehl" pitchFamily="34" charset="-79"/>
              </a:rPr>
              <a:t>II Premio a la Innovación </a:t>
            </a:r>
            <a:r>
              <a:rPr lang="en-US" sz="4400" b="1" dirty="0" err="1" smtClean="0">
                <a:solidFill>
                  <a:schemeClr val="bg1"/>
                </a:solidFill>
                <a:ea typeface="Roboto Condensed" panose="02000000000000000000" pitchFamily="2" charset="0"/>
                <a:cs typeface="FrankRuehl" pitchFamily="34" charset="-79"/>
              </a:rPr>
              <a:t>en</a:t>
            </a:r>
            <a:r>
              <a:rPr lang="en-US" sz="4400" b="1" dirty="0" smtClean="0">
                <a:solidFill>
                  <a:schemeClr val="bg1"/>
                </a:solidFill>
                <a:ea typeface="Roboto Condensed" panose="02000000000000000000" pitchFamily="2" charset="0"/>
                <a:cs typeface="FrankRuehl" pitchFamily="34" charset="-79"/>
              </a:rPr>
              <a:t>  </a:t>
            </a:r>
            <a:r>
              <a:rPr lang="en-US" sz="4400" b="1" dirty="0" err="1" smtClean="0">
                <a:solidFill>
                  <a:schemeClr val="bg1"/>
                </a:solidFill>
                <a:ea typeface="Roboto Condensed" panose="02000000000000000000" pitchFamily="2" charset="0"/>
                <a:cs typeface="FrankRuehl" pitchFamily="34" charset="-79"/>
              </a:rPr>
              <a:t>Artes</a:t>
            </a:r>
            <a:r>
              <a:rPr lang="en-US" sz="4400" b="1" dirty="0" smtClean="0">
                <a:solidFill>
                  <a:schemeClr val="bg1"/>
                </a:solidFill>
                <a:ea typeface="Roboto Condensed" panose="02000000000000000000" pitchFamily="2" charset="0"/>
                <a:cs typeface="FrankRuehl" pitchFamily="34" charset="-79"/>
              </a:rPr>
              <a:t> y Tecnologías</a:t>
            </a:r>
          </a:p>
        </p:txBody>
      </p:sp>
      <p:sp>
        <p:nvSpPr>
          <p:cNvPr id="15" name="TextBox 127"/>
          <p:cNvSpPr txBox="1"/>
          <p:nvPr/>
        </p:nvSpPr>
        <p:spPr>
          <a:xfrm>
            <a:off x="16265564" y="27213009"/>
            <a:ext cx="4500594" cy="400110"/>
          </a:xfrm>
          <a:prstGeom prst="rect">
            <a:avLst/>
          </a:prstGeom>
          <a:noFill/>
        </p:spPr>
        <p:txBody>
          <a:bodyPr wrap="square">
            <a:spAutoFit/>
          </a:bodyPr>
          <a:lstStyle/>
          <a:p>
            <a:pPr algn="ctr">
              <a:defRPr/>
            </a:pPr>
            <a:r>
              <a:rPr lang="en-US" sz="2000" b="1" spc="300" dirty="0" smtClean="0">
                <a:solidFill>
                  <a:srgbClr val="FFFFFF"/>
                </a:solidFill>
                <a:latin typeface="Roboto Condensed" panose="02000000000000000000" pitchFamily="2" charset="0"/>
                <a:ea typeface="Roboto Condensed" panose="02000000000000000000" pitchFamily="2" charset="0"/>
                <a:cs typeface="Calibri"/>
              </a:rPr>
              <a:t>CON EL APOYO DE </a:t>
            </a:r>
            <a:endParaRPr lang="en-US" sz="2000" b="1" spc="300" dirty="0">
              <a:solidFill>
                <a:srgbClr val="FFFFFF"/>
              </a:solidFill>
              <a:latin typeface="Roboto Condensed" panose="02000000000000000000" pitchFamily="2" charset="0"/>
              <a:ea typeface="Roboto Condensed" panose="02000000000000000000" pitchFamily="2" charset="0"/>
              <a:cs typeface="Calibri"/>
            </a:endParaRPr>
          </a:p>
        </p:txBody>
      </p:sp>
      <p:sp>
        <p:nvSpPr>
          <p:cNvPr id="25" name="TextBox 6"/>
          <p:cNvSpPr txBox="1">
            <a:spLocks noChangeArrowheads="1"/>
          </p:cNvSpPr>
          <p:nvPr/>
        </p:nvSpPr>
        <p:spPr bwMode="auto">
          <a:xfrm>
            <a:off x="2192278" y="4638601"/>
            <a:ext cx="7943850" cy="585787"/>
          </a:xfrm>
          <a:prstGeom prst="rect">
            <a:avLst/>
          </a:prstGeom>
          <a:noFill/>
          <a:ln w="9525">
            <a:noFill/>
            <a:miter lim="800000"/>
            <a:headEnd/>
            <a:tailEnd/>
          </a:ln>
        </p:spPr>
        <p:txBody>
          <a:bodyPr>
            <a:spAutoFit/>
          </a:bodyPr>
          <a:lstStyle/>
          <a:p>
            <a:r>
              <a:rPr lang="en-US" sz="3200" dirty="0" smtClean="0">
                <a:solidFill>
                  <a:srgbClr val="212F3F"/>
                </a:solidFill>
                <a:latin typeface="Roboto Condensed" panose="02000000000000000000" pitchFamily="2" charset="0"/>
                <a:ea typeface="Roboto Condensed" panose="02000000000000000000" pitchFamily="2" charset="0"/>
              </a:rPr>
              <a:t>PROPUESTA DE VALOR</a:t>
            </a:r>
            <a:endParaRPr lang="en-US" sz="3200" dirty="0">
              <a:solidFill>
                <a:srgbClr val="212F3F"/>
              </a:solidFill>
              <a:latin typeface="Roboto Condensed" panose="02000000000000000000" pitchFamily="2" charset="0"/>
              <a:ea typeface="Roboto Condensed" panose="02000000000000000000" pitchFamily="2" charset="0"/>
            </a:endParaRPr>
          </a:p>
        </p:txBody>
      </p:sp>
      <p:grpSp>
        <p:nvGrpSpPr>
          <p:cNvPr id="86" name="85 Grupo"/>
          <p:cNvGrpSpPr/>
          <p:nvPr/>
        </p:nvGrpSpPr>
        <p:grpSpPr>
          <a:xfrm>
            <a:off x="14149784" y="18307"/>
            <a:ext cx="2571768" cy="3281279"/>
            <a:chOff x="9836144" y="0"/>
            <a:chExt cx="2500330" cy="3281279"/>
          </a:xfrm>
        </p:grpSpPr>
        <p:sp>
          <p:nvSpPr>
            <p:cNvPr id="80" name="79 Paralelogramo"/>
            <p:cNvSpPr/>
            <p:nvPr/>
          </p:nvSpPr>
          <p:spPr>
            <a:xfrm>
              <a:off x="10693400" y="0"/>
              <a:ext cx="1643074" cy="3281279"/>
            </a:xfrm>
            <a:prstGeom prst="parallelogram">
              <a:avLst>
                <a:gd name="adj" fmla="val 85190"/>
              </a:avLst>
            </a:prstGeom>
            <a:solidFill>
              <a:srgbClr val="DAE8A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sp>
          <p:nvSpPr>
            <p:cNvPr id="81" name="80 Paralelogramo"/>
            <p:cNvSpPr/>
            <p:nvPr/>
          </p:nvSpPr>
          <p:spPr>
            <a:xfrm>
              <a:off x="10407648" y="0"/>
              <a:ext cx="1643074" cy="3281279"/>
            </a:xfrm>
            <a:prstGeom prst="parallelogram">
              <a:avLst>
                <a:gd name="adj" fmla="val 85190"/>
              </a:avLst>
            </a:prstGeom>
            <a:solidFill>
              <a:srgbClr val="56B8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sp>
          <p:nvSpPr>
            <p:cNvPr id="82" name="81 Paralelogramo"/>
            <p:cNvSpPr/>
            <p:nvPr/>
          </p:nvSpPr>
          <p:spPr>
            <a:xfrm>
              <a:off x="10121896" y="0"/>
              <a:ext cx="1643074" cy="3281279"/>
            </a:xfrm>
            <a:prstGeom prst="parallelogram">
              <a:avLst>
                <a:gd name="adj" fmla="val 85190"/>
              </a:avLst>
            </a:prstGeom>
            <a:solidFill>
              <a:srgbClr val="25676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sp>
          <p:nvSpPr>
            <p:cNvPr id="83" name="82 Paralelogramo"/>
            <p:cNvSpPr/>
            <p:nvPr/>
          </p:nvSpPr>
          <p:spPr>
            <a:xfrm>
              <a:off x="9836144" y="0"/>
              <a:ext cx="1643074" cy="3281279"/>
            </a:xfrm>
            <a:prstGeom prst="parallelogram">
              <a:avLst>
                <a:gd name="adj" fmla="val 85190"/>
              </a:avLst>
            </a:prstGeom>
            <a:solidFill>
              <a:srgbClr val="212F3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pic>
        <p:nvPicPr>
          <p:cNvPr id="1033" name="Picture 9" descr="C:\Documents and Settings\paulina.becerra\Mis documentos\Descargas\SITTEC-Negativo-CMYK(1).png"/>
          <p:cNvPicPr>
            <a:picLocks noChangeAspect="1" noChangeArrowheads="1"/>
          </p:cNvPicPr>
          <p:nvPr/>
        </p:nvPicPr>
        <p:blipFill>
          <a:blip r:embed="rId2"/>
          <a:srcRect/>
          <a:stretch>
            <a:fillRect/>
          </a:stretch>
        </p:blipFill>
        <p:spPr bwMode="invGray">
          <a:xfrm>
            <a:off x="14551052" y="27927389"/>
            <a:ext cx="3286148" cy="1517457"/>
          </a:xfrm>
          <a:prstGeom prst="rect">
            <a:avLst/>
          </a:prstGeom>
          <a:noFill/>
        </p:spPr>
      </p:pic>
      <p:pic>
        <p:nvPicPr>
          <p:cNvPr id="92" name="Picture 10" descr="C:\Documents and Settings\paulina.becerra\Mis documentos\Mis imágenes\logo_euda_negativo.png"/>
          <p:cNvPicPr>
            <a:picLocks noChangeAspect="1" noChangeArrowheads="1"/>
          </p:cNvPicPr>
          <p:nvPr/>
        </p:nvPicPr>
        <p:blipFill>
          <a:blip r:embed="rId3" cstate="print"/>
          <a:srcRect/>
          <a:stretch>
            <a:fillRect/>
          </a:stretch>
        </p:blipFill>
        <p:spPr bwMode="invGray">
          <a:xfrm>
            <a:off x="10907714" y="28070265"/>
            <a:ext cx="3581709" cy="1232851"/>
          </a:xfrm>
          <a:prstGeom prst="rect">
            <a:avLst/>
          </a:prstGeom>
          <a:noFill/>
        </p:spPr>
      </p:pic>
      <p:sp>
        <p:nvSpPr>
          <p:cNvPr id="93" name="TextBox 127"/>
          <p:cNvSpPr txBox="1"/>
          <p:nvPr/>
        </p:nvSpPr>
        <p:spPr>
          <a:xfrm>
            <a:off x="10979152" y="27213009"/>
            <a:ext cx="4500594" cy="400110"/>
          </a:xfrm>
          <a:prstGeom prst="rect">
            <a:avLst/>
          </a:prstGeom>
          <a:noFill/>
        </p:spPr>
        <p:txBody>
          <a:bodyPr wrap="square">
            <a:spAutoFit/>
          </a:bodyPr>
          <a:lstStyle/>
          <a:p>
            <a:pPr>
              <a:defRPr/>
            </a:pPr>
            <a:r>
              <a:rPr lang="en-US" sz="2000" b="1" spc="300" dirty="0" smtClean="0">
                <a:solidFill>
                  <a:srgbClr val="FFFFFF"/>
                </a:solidFill>
                <a:latin typeface="Roboto Condensed" panose="02000000000000000000" pitchFamily="2" charset="0"/>
                <a:ea typeface="Roboto Condensed" panose="02000000000000000000" pitchFamily="2" charset="0"/>
                <a:cs typeface="Calibri"/>
              </a:rPr>
              <a:t>ORGANIZA</a:t>
            </a:r>
            <a:endParaRPr lang="en-US" sz="2000" b="1" spc="300" dirty="0">
              <a:solidFill>
                <a:srgbClr val="FFFFFF"/>
              </a:solidFill>
              <a:latin typeface="Roboto Condensed" panose="02000000000000000000" pitchFamily="2" charset="0"/>
              <a:ea typeface="Roboto Condensed" panose="02000000000000000000" pitchFamily="2" charset="0"/>
              <a:cs typeface="Calibri"/>
            </a:endParaRPr>
          </a:p>
        </p:txBody>
      </p:sp>
      <p:cxnSp>
        <p:nvCxnSpPr>
          <p:cNvPr id="95" name="Straight Connector 16"/>
          <p:cNvCxnSpPr/>
          <p:nvPr/>
        </p:nvCxnSpPr>
        <p:spPr>
          <a:xfrm>
            <a:off x="10193334" y="27427323"/>
            <a:ext cx="0" cy="1947862"/>
          </a:xfrm>
          <a:prstGeom prst="line">
            <a:avLst/>
          </a:prstGeom>
          <a:ln>
            <a:solidFill>
              <a:srgbClr val="E92145"/>
            </a:solidFill>
          </a:ln>
          <a:effectLst/>
        </p:spPr>
        <p:style>
          <a:lnRef idx="2">
            <a:schemeClr val="accent1"/>
          </a:lnRef>
          <a:fillRef idx="0">
            <a:schemeClr val="accent1"/>
          </a:fillRef>
          <a:effectRef idx="1">
            <a:schemeClr val="accent1"/>
          </a:effectRef>
          <a:fontRef idx="minor">
            <a:schemeClr val="tx1"/>
          </a:fontRef>
        </p:style>
      </p:cxnSp>
      <p:sp>
        <p:nvSpPr>
          <p:cNvPr id="97" name="TextBox 14"/>
          <p:cNvSpPr txBox="1">
            <a:spLocks noChangeArrowheads="1"/>
          </p:cNvSpPr>
          <p:nvPr/>
        </p:nvSpPr>
        <p:spPr bwMode="auto">
          <a:xfrm>
            <a:off x="6049930" y="27413064"/>
            <a:ext cx="4214842" cy="2308324"/>
          </a:xfrm>
          <a:prstGeom prst="rect">
            <a:avLst/>
          </a:prstGeom>
          <a:noFill/>
          <a:ln w="9525">
            <a:noFill/>
            <a:miter lim="800000"/>
            <a:headEnd/>
            <a:tailEnd/>
          </a:ln>
        </p:spPr>
        <p:txBody>
          <a:bodyPr wrap="square">
            <a:spAutoFit/>
          </a:bodyPr>
          <a:lstStyle/>
          <a:p>
            <a:pPr>
              <a:lnSpc>
                <a:spcPct val="120000"/>
              </a:lnSpc>
            </a:pPr>
            <a:r>
              <a:rPr lang="en-US" sz="12000" b="1" dirty="0" smtClean="0">
                <a:solidFill>
                  <a:srgbClr val="E92145"/>
                </a:solidFill>
                <a:latin typeface="Roboto Black" panose="02000000000000000000" pitchFamily="2" charset="0"/>
                <a:ea typeface="Roboto Black" panose="02000000000000000000" pitchFamily="2" charset="0"/>
              </a:rPr>
              <a:t>2018</a:t>
            </a:r>
          </a:p>
        </p:txBody>
      </p:sp>
      <p:sp>
        <p:nvSpPr>
          <p:cNvPr id="99" name="Freeform 282"/>
          <p:cNvSpPr/>
          <p:nvPr/>
        </p:nvSpPr>
        <p:spPr>
          <a:xfrm>
            <a:off x="906394" y="4209973"/>
            <a:ext cx="858429" cy="818290"/>
          </a:xfrm>
          <a:custGeom>
            <a:avLst/>
            <a:gdLst/>
            <a:ahLst/>
            <a:cxnLst/>
            <a:rect l="l" t="t" r="r" b="b"/>
            <a:pathLst>
              <a:path w="468765" h="447074">
                <a:moveTo>
                  <a:pt x="234382" y="0"/>
                </a:moveTo>
                <a:cubicBezTo>
                  <a:pt x="240017" y="0"/>
                  <a:pt x="244618" y="3850"/>
                  <a:pt x="248186" y="11550"/>
                </a:cubicBezTo>
                <a:lnTo>
                  <a:pt x="311571" y="139728"/>
                </a:lnTo>
                <a:lnTo>
                  <a:pt x="452990" y="160293"/>
                </a:lnTo>
                <a:cubicBezTo>
                  <a:pt x="463507" y="161983"/>
                  <a:pt x="468765" y="166303"/>
                  <a:pt x="468765" y="173252"/>
                </a:cubicBezTo>
                <a:cubicBezTo>
                  <a:pt x="468765" y="177383"/>
                  <a:pt x="466324" y="181891"/>
                  <a:pt x="461441" y="186774"/>
                </a:cubicBezTo>
                <a:lnTo>
                  <a:pt x="359180" y="286499"/>
                </a:lnTo>
                <a:lnTo>
                  <a:pt x="383407" y="427354"/>
                </a:lnTo>
                <a:cubicBezTo>
                  <a:pt x="383595" y="428669"/>
                  <a:pt x="383689" y="430547"/>
                  <a:pt x="383689" y="432989"/>
                </a:cubicBezTo>
                <a:cubicBezTo>
                  <a:pt x="383689" y="436933"/>
                  <a:pt x="382703" y="440266"/>
                  <a:pt x="380731" y="442989"/>
                </a:cubicBezTo>
                <a:cubicBezTo>
                  <a:pt x="378759" y="445713"/>
                  <a:pt x="375895" y="447074"/>
                  <a:pt x="372139" y="447074"/>
                </a:cubicBezTo>
                <a:cubicBezTo>
                  <a:pt x="368571" y="447074"/>
                  <a:pt x="364814" y="445947"/>
                  <a:pt x="360870" y="443694"/>
                </a:cubicBezTo>
                <a:lnTo>
                  <a:pt x="234382" y="377210"/>
                </a:lnTo>
                <a:lnTo>
                  <a:pt x="107894" y="443694"/>
                </a:lnTo>
                <a:cubicBezTo>
                  <a:pt x="103763" y="445947"/>
                  <a:pt x="100006" y="447074"/>
                  <a:pt x="96626" y="447074"/>
                </a:cubicBezTo>
                <a:cubicBezTo>
                  <a:pt x="92682" y="447074"/>
                  <a:pt x="89724" y="445713"/>
                  <a:pt x="87752" y="442989"/>
                </a:cubicBezTo>
                <a:cubicBezTo>
                  <a:pt x="85780" y="440266"/>
                  <a:pt x="84794" y="436933"/>
                  <a:pt x="84794" y="432989"/>
                </a:cubicBezTo>
                <a:cubicBezTo>
                  <a:pt x="84794" y="431862"/>
                  <a:pt x="84982" y="429984"/>
                  <a:pt x="85358" y="427354"/>
                </a:cubicBezTo>
                <a:lnTo>
                  <a:pt x="109585" y="286499"/>
                </a:lnTo>
                <a:lnTo>
                  <a:pt x="7043" y="186774"/>
                </a:lnTo>
                <a:cubicBezTo>
                  <a:pt x="2347" y="181703"/>
                  <a:pt x="0" y="177196"/>
                  <a:pt x="0" y="173252"/>
                </a:cubicBezTo>
                <a:cubicBezTo>
                  <a:pt x="0" y="166303"/>
                  <a:pt x="5258" y="161983"/>
                  <a:pt x="15775" y="160293"/>
                </a:cubicBezTo>
                <a:lnTo>
                  <a:pt x="157194" y="139728"/>
                </a:lnTo>
                <a:lnTo>
                  <a:pt x="220579" y="11550"/>
                </a:lnTo>
                <a:cubicBezTo>
                  <a:pt x="224147" y="3850"/>
                  <a:pt x="228748" y="0"/>
                  <a:pt x="23438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1" name="100 Lágrima"/>
          <p:cNvSpPr/>
          <p:nvPr/>
        </p:nvSpPr>
        <p:spPr>
          <a:xfrm rot="5400000">
            <a:off x="549204" y="9788407"/>
            <a:ext cx="1500198" cy="1500198"/>
          </a:xfrm>
          <a:prstGeom prst="teardrop">
            <a:avLst/>
          </a:prstGeom>
          <a:solidFill>
            <a:srgbClr val="2567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02" name="Straight Connector 3"/>
          <p:cNvCxnSpPr/>
          <p:nvPr/>
        </p:nvCxnSpPr>
        <p:spPr bwMode="auto">
          <a:xfrm>
            <a:off x="1301745" y="11282335"/>
            <a:ext cx="8748713" cy="0"/>
          </a:xfrm>
          <a:prstGeom prst="line">
            <a:avLst/>
          </a:prstGeom>
          <a:ln w="28575">
            <a:solidFill>
              <a:srgbClr val="25676A"/>
            </a:solidFill>
          </a:ln>
          <a:effectLst/>
        </p:spPr>
        <p:style>
          <a:lnRef idx="2">
            <a:schemeClr val="accent1"/>
          </a:lnRef>
          <a:fillRef idx="0">
            <a:schemeClr val="accent1"/>
          </a:fillRef>
          <a:effectRef idx="1">
            <a:schemeClr val="accent1"/>
          </a:effectRef>
          <a:fontRef idx="minor">
            <a:schemeClr val="tx1"/>
          </a:fontRef>
        </p:style>
      </p:cxnSp>
      <p:sp>
        <p:nvSpPr>
          <p:cNvPr id="103" name="TextBox 6"/>
          <p:cNvSpPr txBox="1">
            <a:spLocks noChangeArrowheads="1"/>
          </p:cNvSpPr>
          <p:nvPr/>
        </p:nvSpPr>
        <p:spPr bwMode="auto">
          <a:xfrm>
            <a:off x="2192278" y="10567955"/>
            <a:ext cx="7750158" cy="584775"/>
          </a:xfrm>
          <a:prstGeom prst="rect">
            <a:avLst/>
          </a:prstGeom>
          <a:noFill/>
          <a:ln w="9525">
            <a:noFill/>
            <a:miter lim="800000"/>
            <a:headEnd/>
            <a:tailEnd/>
          </a:ln>
        </p:spPr>
        <p:txBody>
          <a:bodyPr wrap="square">
            <a:spAutoFit/>
          </a:bodyPr>
          <a:lstStyle/>
          <a:p>
            <a:r>
              <a:rPr lang="en-US" sz="3200" dirty="0" smtClean="0">
                <a:solidFill>
                  <a:srgbClr val="25676A"/>
                </a:solidFill>
                <a:latin typeface="Roboto Condensed" panose="02000000000000000000" pitchFamily="2" charset="0"/>
                <a:ea typeface="Roboto Condensed" panose="02000000000000000000" pitchFamily="2" charset="0"/>
              </a:rPr>
              <a:t>DESCRIPCIÓN</a:t>
            </a:r>
            <a:endParaRPr lang="en-US" sz="3200" dirty="0">
              <a:solidFill>
                <a:srgbClr val="25676A"/>
              </a:solidFill>
              <a:latin typeface="Roboto Condensed" panose="02000000000000000000" pitchFamily="2" charset="0"/>
              <a:ea typeface="Roboto Condensed" panose="02000000000000000000" pitchFamily="2" charset="0"/>
            </a:endParaRPr>
          </a:p>
        </p:txBody>
      </p:sp>
      <p:sp>
        <p:nvSpPr>
          <p:cNvPr id="105" name="Freeform 407"/>
          <p:cNvSpPr/>
          <p:nvPr/>
        </p:nvSpPr>
        <p:spPr>
          <a:xfrm>
            <a:off x="906394" y="10210765"/>
            <a:ext cx="785818" cy="714380"/>
          </a:xfrm>
          <a:custGeom>
            <a:avLst/>
            <a:gdLst>
              <a:gd name="connsiteX0" fmla="*/ 18030 w 504826"/>
              <a:gd name="connsiteY0" fmla="*/ 324530 h 396648"/>
              <a:gd name="connsiteX1" fmla="*/ 486796 w 504826"/>
              <a:gd name="connsiteY1" fmla="*/ 324530 h 396648"/>
              <a:gd name="connsiteX2" fmla="*/ 499473 w 504826"/>
              <a:gd name="connsiteY2" fmla="*/ 329883 h 396648"/>
              <a:gd name="connsiteX3" fmla="*/ 504826 w 504826"/>
              <a:gd name="connsiteY3" fmla="*/ 342560 h 396648"/>
              <a:gd name="connsiteX4" fmla="*/ 504826 w 504826"/>
              <a:gd name="connsiteY4" fmla="*/ 378619 h 396648"/>
              <a:gd name="connsiteX5" fmla="*/ 499473 w 504826"/>
              <a:gd name="connsiteY5" fmla="*/ 391296 h 396648"/>
              <a:gd name="connsiteX6" fmla="*/ 486796 w 504826"/>
              <a:gd name="connsiteY6" fmla="*/ 396648 h 396648"/>
              <a:gd name="connsiteX7" fmla="*/ 18030 w 504826"/>
              <a:gd name="connsiteY7" fmla="*/ 396648 h 396648"/>
              <a:gd name="connsiteX8" fmla="*/ 5354 w 504826"/>
              <a:gd name="connsiteY8" fmla="*/ 391296 h 396648"/>
              <a:gd name="connsiteX9" fmla="*/ 1 w 504826"/>
              <a:gd name="connsiteY9" fmla="*/ 378619 h 396648"/>
              <a:gd name="connsiteX10" fmla="*/ 1 w 504826"/>
              <a:gd name="connsiteY10" fmla="*/ 342560 h 396648"/>
              <a:gd name="connsiteX11" fmla="*/ 5354 w 504826"/>
              <a:gd name="connsiteY11" fmla="*/ 329883 h 396648"/>
              <a:gd name="connsiteX12" fmla="*/ 18030 w 504826"/>
              <a:gd name="connsiteY12" fmla="*/ 324530 h 396648"/>
              <a:gd name="connsiteX13" fmla="*/ 18029 w 504826"/>
              <a:gd name="connsiteY13" fmla="*/ 216353 h 396648"/>
              <a:gd name="connsiteX14" fmla="*/ 378618 w 504826"/>
              <a:gd name="connsiteY14" fmla="*/ 216353 h 396648"/>
              <a:gd name="connsiteX15" fmla="*/ 391295 w 504826"/>
              <a:gd name="connsiteY15" fmla="*/ 221706 h 396648"/>
              <a:gd name="connsiteX16" fmla="*/ 396648 w 504826"/>
              <a:gd name="connsiteY16" fmla="*/ 234383 h 396648"/>
              <a:gd name="connsiteX17" fmla="*/ 396648 w 504826"/>
              <a:gd name="connsiteY17" fmla="*/ 270442 h 396648"/>
              <a:gd name="connsiteX18" fmla="*/ 391295 w 504826"/>
              <a:gd name="connsiteY18" fmla="*/ 283119 h 396648"/>
              <a:gd name="connsiteX19" fmla="*/ 378618 w 504826"/>
              <a:gd name="connsiteY19" fmla="*/ 288471 h 396648"/>
              <a:gd name="connsiteX20" fmla="*/ 18029 w 504826"/>
              <a:gd name="connsiteY20" fmla="*/ 288471 h 396648"/>
              <a:gd name="connsiteX21" fmla="*/ 5353 w 504826"/>
              <a:gd name="connsiteY21" fmla="*/ 283119 h 396648"/>
              <a:gd name="connsiteX22" fmla="*/ 0 w 504826"/>
              <a:gd name="connsiteY22" fmla="*/ 270442 h 396648"/>
              <a:gd name="connsiteX23" fmla="*/ 0 w 504826"/>
              <a:gd name="connsiteY23" fmla="*/ 234383 h 396648"/>
              <a:gd name="connsiteX24" fmla="*/ 5353 w 504826"/>
              <a:gd name="connsiteY24" fmla="*/ 221706 h 396648"/>
              <a:gd name="connsiteX25" fmla="*/ 18029 w 504826"/>
              <a:gd name="connsiteY25" fmla="*/ 216353 h 396648"/>
              <a:gd name="connsiteX26" fmla="*/ 18029 w 504826"/>
              <a:gd name="connsiteY26" fmla="*/ 108177 h 396648"/>
              <a:gd name="connsiteX27" fmla="*/ 450737 w 504826"/>
              <a:gd name="connsiteY27" fmla="*/ 108177 h 396648"/>
              <a:gd name="connsiteX28" fmla="*/ 463414 w 504826"/>
              <a:gd name="connsiteY28" fmla="*/ 113529 h 396648"/>
              <a:gd name="connsiteX29" fmla="*/ 468766 w 504826"/>
              <a:gd name="connsiteY29" fmla="*/ 126206 h 396648"/>
              <a:gd name="connsiteX30" fmla="*/ 468766 w 504826"/>
              <a:gd name="connsiteY30" fmla="*/ 162265 h 396648"/>
              <a:gd name="connsiteX31" fmla="*/ 463414 w 504826"/>
              <a:gd name="connsiteY31" fmla="*/ 174942 h 396648"/>
              <a:gd name="connsiteX32" fmla="*/ 450737 w 504826"/>
              <a:gd name="connsiteY32" fmla="*/ 180294 h 396648"/>
              <a:gd name="connsiteX33" fmla="*/ 18029 w 504826"/>
              <a:gd name="connsiteY33" fmla="*/ 180294 h 396648"/>
              <a:gd name="connsiteX34" fmla="*/ 5353 w 504826"/>
              <a:gd name="connsiteY34" fmla="*/ 174942 h 396648"/>
              <a:gd name="connsiteX35" fmla="*/ 0 w 504826"/>
              <a:gd name="connsiteY35" fmla="*/ 162265 h 396648"/>
              <a:gd name="connsiteX36" fmla="*/ 0 w 504826"/>
              <a:gd name="connsiteY36" fmla="*/ 126206 h 396648"/>
              <a:gd name="connsiteX37" fmla="*/ 5353 w 504826"/>
              <a:gd name="connsiteY37" fmla="*/ 113529 h 396648"/>
              <a:gd name="connsiteX38" fmla="*/ 18029 w 504826"/>
              <a:gd name="connsiteY38" fmla="*/ 108177 h 396648"/>
              <a:gd name="connsiteX39" fmla="*/ 18030 w 504826"/>
              <a:gd name="connsiteY39" fmla="*/ 0 h 396648"/>
              <a:gd name="connsiteX40" fmla="*/ 342561 w 504826"/>
              <a:gd name="connsiteY40" fmla="*/ 0 h 396648"/>
              <a:gd name="connsiteX41" fmla="*/ 355238 w 504826"/>
              <a:gd name="connsiteY41" fmla="*/ 5352 h 396648"/>
              <a:gd name="connsiteX42" fmla="*/ 360590 w 504826"/>
              <a:gd name="connsiteY42" fmla="*/ 18029 h 396648"/>
              <a:gd name="connsiteX43" fmla="*/ 360590 w 504826"/>
              <a:gd name="connsiteY43" fmla="*/ 54088 h 396648"/>
              <a:gd name="connsiteX44" fmla="*/ 355238 w 504826"/>
              <a:gd name="connsiteY44" fmla="*/ 66765 h 396648"/>
              <a:gd name="connsiteX45" fmla="*/ 342561 w 504826"/>
              <a:gd name="connsiteY45" fmla="*/ 72118 h 396648"/>
              <a:gd name="connsiteX46" fmla="*/ 18030 w 504826"/>
              <a:gd name="connsiteY46" fmla="*/ 72118 h 396648"/>
              <a:gd name="connsiteX47" fmla="*/ 5354 w 504826"/>
              <a:gd name="connsiteY47" fmla="*/ 66765 h 396648"/>
              <a:gd name="connsiteX48" fmla="*/ 1 w 504826"/>
              <a:gd name="connsiteY48" fmla="*/ 54088 h 396648"/>
              <a:gd name="connsiteX49" fmla="*/ 1 w 504826"/>
              <a:gd name="connsiteY49" fmla="*/ 18029 h 396648"/>
              <a:gd name="connsiteX50" fmla="*/ 5354 w 504826"/>
              <a:gd name="connsiteY50" fmla="*/ 5352 h 396648"/>
              <a:gd name="connsiteX51" fmla="*/ 18030 w 504826"/>
              <a:gd name="connsiteY51" fmla="*/ 0 h 39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504826" h="396648">
                <a:moveTo>
                  <a:pt x="18030" y="324530"/>
                </a:moveTo>
                <a:lnTo>
                  <a:pt x="486796" y="324530"/>
                </a:lnTo>
                <a:cubicBezTo>
                  <a:pt x="491679" y="324530"/>
                  <a:pt x="495906" y="326314"/>
                  <a:pt x="499473" y="329883"/>
                </a:cubicBezTo>
                <a:cubicBezTo>
                  <a:pt x="503042" y="333451"/>
                  <a:pt x="504826" y="337677"/>
                  <a:pt x="504826" y="342560"/>
                </a:cubicBezTo>
                <a:lnTo>
                  <a:pt x="504826" y="378619"/>
                </a:lnTo>
                <a:cubicBezTo>
                  <a:pt x="504826" y="383502"/>
                  <a:pt x="503042" y="387727"/>
                  <a:pt x="499473" y="391296"/>
                </a:cubicBezTo>
                <a:cubicBezTo>
                  <a:pt x="495906" y="394864"/>
                  <a:pt x="491679" y="396648"/>
                  <a:pt x="486796" y="396648"/>
                </a:cubicBezTo>
                <a:lnTo>
                  <a:pt x="18030" y="396648"/>
                </a:lnTo>
                <a:cubicBezTo>
                  <a:pt x="13147" y="396648"/>
                  <a:pt x="8922" y="394864"/>
                  <a:pt x="5354" y="391296"/>
                </a:cubicBezTo>
                <a:cubicBezTo>
                  <a:pt x="1784" y="387727"/>
                  <a:pt x="1" y="383502"/>
                  <a:pt x="1" y="378619"/>
                </a:cubicBezTo>
                <a:lnTo>
                  <a:pt x="1" y="342560"/>
                </a:lnTo>
                <a:cubicBezTo>
                  <a:pt x="1" y="337677"/>
                  <a:pt x="1784" y="333451"/>
                  <a:pt x="5354" y="329883"/>
                </a:cubicBezTo>
                <a:cubicBezTo>
                  <a:pt x="8922" y="326314"/>
                  <a:pt x="13147" y="324530"/>
                  <a:pt x="18030" y="324530"/>
                </a:cubicBezTo>
                <a:close/>
                <a:moveTo>
                  <a:pt x="18029" y="216353"/>
                </a:moveTo>
                <a:lnTo>
                  <a:pt x="378618" y="216353"/>
                </a:lnTo>
                <a:cubicBezTo>
                  <a:pt x="383502" y="216353"/>
                  <a:pt x="387728" y="218138"/>
                  <a:pt x="391295" y="221706"/>
                </a:cubicBezTo>
                <a:cubicBezTo>
                  <a:pt x="394864" y="225274"/>
                  <a:pt x="396648" y="229500"/>
                  <a:pt x="396648" y="234383"/>
                </a:cubicBezTo>
                <a:lnTo>
                  <a:pt x="396648" y="270442"/>
                </a:lnTo>
                <a:cubicBezTo>
                  <a:pt x="396648" y="275325"/>
                  <a:pt x="394864" y="279551"/>
                  <a:pt x="391295" y="283119"/>
                </a:cubicBezTo>
                <a:cubicBezTo>
                  <a:pt x="387728" y="286687"/>
                  <a:pt x="383502" y="288471"/>
                  <a:pt x="378618" y="288471"/>
                </a:cubicBezTo>
                <a:lnTo>
                  <a:pt x="18029" y="288471"/>
                </a:lnTo>
                <a:cubicBezTo>
                  <a:pt x="13146" y="288471"/>
                  <a:pt x="8921" y="286687"/>
                  <a:pt x="5353" y="283119"/>
                </a:cubicBezTo>
                <a:cubicBezTo>
                  <a:pt x="1783" y="279551"/>
                  <a:pt x="0" y="275325"/>
                  <a:pt x="0" y="270442"/>
                </a:cubicBezTo>
                <a:lnTo>
                  <a:pt x="0" y="234383"/>
                </a:lnTo>
                <a:cubicBezTo>
                  <a:pt x="0" y="229500"/>
                  <a:pt x="1783" y="225274"/>
                  <a:pt x="5353" y="221706"/>
                </a:cubicBezTo>
                <a:cubicBezTo>
                  <a:pt x="8921" y="218138"/>
                  <a:pt x="13146" y="216353"/>
                  <a:pt x="18029" y="216353"/>
                </a:cubicBezTo>
                <a:close/>
                <a:moveTo>
                  <a:pt x="18029" y="108177"/>
                </a:moveTo>
                <a:lnTo>
                  <a:pt x="450737" y="108177"/>
                </a:lnTo>
                <a:cubicBezTo>
                  <a:pt x="455619" y="108177"/>
                  <a:pt x="459845" y="109961"/>
                  <a:pt x="463414" y="113529"/>
                </a:cubicBezTo>
                <a:cubicBezTo>
                  <a:pt x="466982" y="117097"/>
                  <a:pt x="468766" y="121323"/>
                  <a:pt x="468766" y="126206"/>
                </a:cubicBezTo>
                <a:lnTo>
                  <a:pt x="468766" y="162265"/>
                </a:lnTo>
                <a:cubicBezTo>
                  <a:pt x="468766" y="167148"/>
                  <a:pt x="466982" y="171374"/>
                  <a:pt x="463414" y="174942"/>
                </a:cubicBezTo>
                <a:cubicBezTo>
                  <a:pt x="459845" y="178510"/>
                  <a:pt x="455619" y="180294"/>
                  <a:pt x="450737" y="180294"/>
                </a:cubicBezTo>
                <a:lnTo>
                  <a:pt x="18029" y="180294"/>
                </a:lnTo>
                <a:cubicBezTo>
                  <a:pt x="13146" y="180294"/>
                  <a:pt x="8921" y="178510"/>
                  <a:pt x="5353" y="174942"/>
                </a:cubicBezTo>
                <a:cubicBezTo>
                  <a:pt x="1783" y="171374"/>
                  <a:pt x="0" y="167148"/>
                  <a:pt x="0" y="162265"/>
                </a:cubicBezTo>
                <a:lnTo>
                  <a:pt x="0" y="126206"/>
                </a:lnTo>
                <a:cubicBezTo>
                  <a:pt x="0" y="121323"/>
                  <a:pt x="1783" y="117097"/>
                  <a:pt x="5353" y="113529"/>
                </a:cubicBezTo>
                <a:cubicBezTo>
                  <a:pt x="8921" y="109961"/>
                  <a:pt x="13146" y="108177"/>
                  <a:pt x="18029" y="108177"/>
                </a:cubicBezTo>
                <a:close/>
                <a:moveTo>
                  <a:pt x="18030" y="0"/>
                </a:moveTo>
                <a:lnTo>
                  <a:pt x="342561" y="0"/>
                </a:lnTo>
                <a:cubicBezTo>
                  <a:pt x="347444" y="0"/>
                  <a:pt x="351670" y="1784"/>
                  <a:pt x="355238" y="5352"/>
                </a:cubicBezTo>
                <a:cubicBezTo>
                  <a:pt x="358806" y="8921"/>
                  <a:pt x="360590" y="13146"/>
                  <a:pt x="360590" y="18029"/>
                </a:cubicBezTo>
                <a:lnTo>
                  <a:pt x="360590" y="54088"/>
                </a:lnTo>
                <a:cubicBezTo>
                  <a:pt x="360590" y="58971"/>
                  <a:pt x="358806" y="63197"/>
                  <a:pt x="355238" y="66765"/>
                </a:cubicBezTo>
                <a:cubicBezTo>
                  <a:pt x="351670" y="70334"/>
                  <a:pt x="347444" y="72118"/>
                  <a:pt x="342561" y="72118"/>
                </a:cubicBezTo>
                <a:lnTo>
                  <a:pt x="18030" y="72118"/>
                </a:lnTo>
                <a:cubicBezTo>
                  <a:pt x="13147" y="72118"/>
                  <a:pt x="8922" y="70334"/>
                  <a:pt x="5354" y="66765"/>
                </a:cubicBezTo>
                <a:cubicBezTo>
                  <a:pt x="1784" y="63197"/>
                  <a:pt x="1" y="58971"/>
                  <a:pt x="1" y="54088"/>
                </a:cubicBezTo>
                <a:lnTo>
                  <a:pt x="1" y="18029"/>
                </a:lnTo>
                <a:cubicBezTo>
                  <a:pt x="1" y="13146"/>
                  <a:pt x="1784" y="8921"/>
                  <a:pt x="5354" y="5352"/>
                </a:cubicBezTo>
                <a:cubicBezTo>
                  <a:pt x="8922" y="1784"/>
                  <a:pt x="13147" y="0"/>
                  <a:pt x="180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105 Lágrima"/>
          <p:cNvSpPr/>
          <p:nvPr/>
        </p:nvSpPr>
        <p:spPr>
          <a:xfrm rot="5400000">
            <a:off x="549204" y="21640845"/>
            <a:ext cx="1500198" cy="1500198"/>
          </a:xfrm>
          <a:prstGeom prst="teardrop">
            <a:avLst/>
          </a:prstGeom>
          <a:solidFill>
            <a:srgbClr val="56B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8" name="TextBox 6"/>
          <p:cNvSpPr txBox="1">
            <a:spLocks noChangeArrowheads="1"/>
          </p:cNvSpPr>
          <p:nvPr/>
        </p:nvSpPr>
        <p:spPr bwMode="auto">
          <a:xfrm>
            <a:off x="2052440" y="22412795"/>
            <a:ext cx="7943850" cy="585787"/>
          </a:xfrm>
          <a:prstGeom prst="rect">
            <a:avLst/>
          </a:prstGeom>
          <a:noFill/>
          <a:ln w="9525">
            <a:noFill/>
            <a:miter lim="800000"/>
            <a:headEnd/>
            <a:tailEnd/>
          </a:ln>
        </p:spPr>
        <p:txBody>
          <a:bodyPr>
            <a:spAutoFit/>
          </a:bodyPr>
          <a:lstStyle/>
          <a:p>
            <a:r>
              <a:rPr lang="en-US" sz="3200" dirty="0" smtClean="0">
                <a:solidFill>
                  <a:srgbClr val="56B87E"/>
                </a:solidFill>
                <a:latin typeface="Roboto Condensed" panose="02000000000000000000" pitchFamily="2" charset="0"/>
                <a:ea typeface="Roboto Condensed" panose="02000000000000000000" pitchFamily="2" charset="0"/>
              </a:rPr>
              <a:t>EQUIPO DE TRABAJO</a:t>
            </a:r>
            <a:endParaRPr lang="en-US" sz="3200" dirty="0">
              <a:solidFill>
                <a:srgbClr val="56B87E"/>
              </a:solidFill>
              <a:latin typeface="Roboto Condensed" panose="02000000000000000000" pitchFamily="2" charset="0"/>
              <a:ea typeface="Roboto Condensed" panose="02000000000000000000" pitchFamily="2" charset="0"/>
            </a:endParaRPr>
          </a:p>
        </p:txBody>
      </p:sp>
      <p:sp>
        <p:nvSpPr>
          <p:cNvPr id="110" name="Freeform 558"/>
          <p:cNvSpPr/>
          <p:nvPr/>
        </p:nvSpPr>
        <p:spPr>
          <a:xfrm>
            <a:off x="977832" y="21920327"/>
            <a:ext cx="642942" cy="901906"/>
          </a:xfrm>
          <a:custGeom>
            <a:avLst/>
            <a:gdLst>
              <a:gd name="connsiteX0" fmla="*/ 27045 w 324530"/>
              <a:gd name="connsiteY0" fmla="*/ 63103 h 455244"/>
              <a:gd name="connsiteX1" fmla="*/ 46201 w 324530"/>
              <a:gd name="connsiteY1" fmla="*/ 70991 h 455244"/>
              <a:gd name="connsiteX2" fmla="*/ 110430 w 324530"/>
              <a:gd name="connsiteY2" fmla="*/ 135221 h 455244"/>
              <a:gd name="connsiteX3" fmla="*/ 214100 w 324530"/>
              <a:gd name="connsiteY3" fmla="*/ 135221 h 455244"/>
              <a:gd name="connsiteX4" fmla="*/ 278330 w 324530"/>
              <a:gd name="connsiteY4" fmla="*/ 70991 h 455244"/>
              <a:gd name="connsiteX5" fmla="*/ 297486 w 324530"/>
              <a:gd name="connsiteY5" fmla="*/ 63103 h 455244"/>
              <a:gd name="connsiteX6" fmla="*/ 316642 w 324530"/>
              <a:gd name="connsiteY6" fmla="*/ 70991 h 455244"/>
              <a:gd name="connsiteX7" fmla="*/ 324530 w 324530"/>
              <a:gd name="connsiteY7" fmla="*/ 90147 h 455244"/>
              <a:gd name="connsiteX8" fmla="*/ 316642 w 324530"/>
              <a:gd name="connsiteY8" fmla="*/ 109303 h 455244"/>
              <a:gd name="connsiteX9" fmla="*/ 234383 w 324530"/>
              <a:gd name="connsiteY9" fmla="*/ 191563 h 455244"/>
              <a:gd name="connsiteX10" fmla="*/ 234383 w 324530"/>
              <a:gd name="connsiteY10" fmla="*/ 423692 h 455244"/>
              <a:gd name="connsiteX11" fmla="*/ 225086 w 324530"/>
              <a:gd name="connsiteY11" fmla="*/ 445947 h 455244"/>
              <a:gd name="connsiteX12" fmla="*/ 202831 w 324530"/>
              <a:gd name="connsiteY12" fmla="*/ 455244 h 455244"/>
              <a:gd name="connsiteX13" fmla="*/ 180576 w 324530"/>
              <a:gd name="connsiteY13" fmla="*/ 445947 h 455244"/>
              <a:gd name="connsiteX14" fmla="*/ 171280 w 324530"/>
              <a:gd name="connsiteY14" fmla="*/ 423692 h 455244"/>
              <a:gd name="connsiteX15" fmla="*/ 171280 w 324530"/>
              <a:gd name="connsiteY15" fmla="*/ 315515 h 455244"/>
              <a:gd name="connsiteX16" fmla="*/ 153251 w 324530"/>
              <a:gd name="connsiteY16" fmla="*/ 315515 h 455244"/>
              <a:gd name="connsiteX17" fmla="*/ 153251 w 324530"/>
              <a:gd name="connsiteY17" fmla="*/ 423692 h 455244"/>
              <a:gd name="connsiteX18" fmla="*/ 143954 w 324530"/>
              <a:gd name="connsiteY18" fmla="*/ 445947 h 455244"/>
              <a:gd name="connsiteX19" fmla="*/ 121700 w 324530"/>
              <a:gd name="connsiteY19" fmla="*/ 455244 h 455244"/>
              <a:gd name="connsiteX20" fmla="*/ 99444 w 324530"/>
              <a:gd name="connsiteY20" fmla="*/ 445947 h 455244"/>
              <a:gd name="connsiteX21" fmla="*/ 90148 w 324530"/>
              <a:gd name="connsiteY21" fmla="*/ 423692 h 455244"/>
              <a:gd name="connsiteX22" fmla="*/ 90148 w 324530"/>
              <a:gd name="connsiteY22" fmla="*/ 191563 h 455244"/>
              <a:gd name="connsiteX23" fmla="*/ 7888 w 324530"/>
              <a:gd name="connsiteY23" fmla="*/ 109303 h 455244"/>
              <a:gd name="connsiteX24" fmla="*/ 0 w 324530"/>
              <a:gd name="connsiteY24" fmla="*/ 90147 h 455244"/>
              <a:gd name="connsiteX25" fmla="*/ 7888 w 324530"/>
              <a:gd name="connsiteY25" fmla="*/ 70991 h 455244"/>
              <a:gd name="connsiteX26" fmla="*/ 27045 w 324530"/>
              <a:gd name="connsiteY26" fmla="*/ 63103 h 455244"/>
              <a:gd name="connsiteX27" fmla="*/ 162265 w 324530"/>
              <a:gd name="connsiteY27" fmla="*/ 0 h 455244"/>
              <a:gd name="connsiteX28" fmla="*/ 206916 w 324530"/>
              <a:gd name="connsiteY28" fmla="*/ 18452 h 455244"/>
              <a:gd name="connsiteX29" fmla="*/ 225368 w 324530"/>
              <a:gd name="connsiteY29" fmla="*/ 63103 h 455244"/>
              <a:gd name="connsiteX30" fmla="*/ 206916 w 324530"/>
              <a:gd name="connsiteY30" fmla="*/ 107754 h 455244"/>
              <a:gd name="connsiteX31" fmla="*/ 162265 w 324530"/>
              <a:gd name="connsiteY31" fmla="*/ 126206 h 455244"/>
              <a:gd name="connsiteX32" fmla="*/ 117614 w 324530"/>
              <a:gd name="connsiteY32" fmla="*/ 107754 h 455244"/>
              <a:gd name="connsiteX33" fmla="*/ 99162 w 324530"/>
              <a:gd name="connsiteY33" fmla="*/ 63103 h 455244"/>
              <a:gd name="connsiteX34" fmla="*/ 117614 w 324530"/>
              <a:gd name="connsiteY34" fmla="*/ 18452 h 455244"/>
              <a:gd name="connsiteX35" fmla="*/ 162265 w 324530"/>
              <a:gd name="connsiteY35" fmla="*/ 0 h 455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4530" h="455244">
                <a:moveTo>
                  <a:pt x="27045" y="63103"/>
                </a:moveTo>
                <a:cubicBezTo>
                  <a:pt x="34557" y="63103"/>
                  <a:pt x="40942" y="65732"/>
                  <a:pt x="46201" y="70991"/>
                </a:cubicBezTo>
                <a:lnTo>
                  <a:pt x="110430" y="135221"/>
                </a:lnTo>
                <a:lnTo>
                  <a:pt x="214100" y="135221"/>
                </a:lnTo>
                <a:lnTo>
                  <a:pt x="278330" y="70991"/>
                </a:lnTo>
                <a:cubicBezTo>
                  <a:pt x="283588" y="65732"/>
                  <a:pt x="289974" y="63103"/>
                  <a:pt x="297486" y="63103"/>
                </a:cubicBezTo>
                <a:cubicBezTo>
                  <a:pt x="304998" y="63103"/>
                  <a:pt x="311384" y="65732"/>
                  <a:pt x="316642" y="70991"/>
                </a:cubicBezTo>
                <a:cubicBezTo>
                  <a:pt x="321901" y="76249"/>
                  <a:pt x="324530" y="82635"/>
                  <a:pt x="324530" y="90147"/>
                </a:cubicBezTo>
                <a:cubicBezTo>
                  <a:pt x="324530" y="97659"/>
                  <a:pt x="321901" y="104045"/>
                  <a:pt x="316642" y="109303"/>
                </a:cubicBezTo>
                <a:lnTo>
                  <a:pt x="234383" y="191563"/>
                </a:lnTo>
                <a:lnTo>
                  <a:pt x="234383" y="423692"/>
                </a:lnTo>
                <a:cubicBezTo>
                  <a:pt x="234383" y="432331"/>
                  <a:pt x="231284" y="439750"/>
                  <a:pt x="225086" y="445947"/>
                </a:cubicBezTo>
                <a:cubicBezTo>
                  <a:pt x="218889" y="452145"/>
                  <a:pt x="211470" y="455244"/>
                  <a:pt x="202831" y="455244"/>
                </a:cubicBezTo>
                <a:cubicBezTo>
                  <a:pt x="194192" y="455244"/>
                  <a:pt x="186774" y="452145"/>
                  <a:pt x="180576" y="445947"/>
                </a:cubicBezTo>
                <a:cubicBezTo>
                  <a:pt x="174379" y="439750"/>
                  <a:pt x="171280" y="432331"/>
                  <a:pt x="171280" y="423692"/>
                </a:cubicBezTo>
                <a:lnTo>
                  <a:pt x="171280" y="315515"/>
                </a:lnTo>
                <a:lnTo>
                  <a:pt x="153251" y="315515"/>
                </a:lnTo>
                <a:lnTo>
                  <a:pt x="153251" y="423692"/>
                </a:lnTo>
                <a:cubicBezTo>
                  <a:pt x="153251" y="432331"/>
                  <a:pt x="150152" y="439750"/>
                  <a:pt x="143954" y="445947"/>
                </a:cubicBezTo>
                <a:cubicBezTo>
                  <a:pt x="137756" y="452145"/>
                  <a:pt x="130339" y="455244"/>
                  <a:pt x="121700" y="455244"/>
                </a:cubicBezTo>
                <a:cubicBezTo>
                  <a:pt x="113060" y="455244"/>
                  <a:pt x="105642" y="452145"/>
                  <a:pt x="99444" y="445947"/>
                </a:cubicBezTo>
                <a:cubicBezTo>
                  <a:pt x="93246" y="439750"/>
                  <a:pt x="90148" y="432331"/>
                  <a:pt x="90148" y="423692"/>
                </a:cubicBezTo>
                <a:lnTo>
                  <a:pt x="90148" y="191563"/>
                </a:lnTo>
                <a:lnTo>
                  <a:pt x="7888" y="109303"/>
                </a:lnTo>
                <a:cubicBezTo>
                  <a:pt x="2629" y="104045"/>
                  <a:pt x="0" y="97659"/>
                  <a:pt x="0" y="90147"/>
                </a:cubicBezTo>
                <a:cubicBezTo>
                  <a:pt x="0" y="82635"/>
                  <a:pt x="2629" y="76249"/>
                  <a:pt x="7888" y="70991"/>
                </a:cubicBezTo>
                <a:cubicBezTo>
                  <a:pt x="13147" y="65732"/>
                  <a:pt x="19532" y="63103"/>
                  <a:pt x="27045" y="63103"/>
                </a:cubicBezTo>
                <a:close/>
                <a:moveTo>
                  <a:pt x="162265" y="0"/>
                </a:moveTo>
                <a:cubicBezTo>
                  <a:pt x="179731" y="0"/>
                  <a:pt x="194614" y="6150"/>
                  <a:pt x="206916" y="18452"/>
                </a:cubicBezTo>
                <a:cubicBezTo>
                  <a:pt x="219218" y="30753"/>
                  <a:pt x="225368" y="45637"/>
                  <a:pt x="225368" y="63103"/>
                </a:cubicBezTo>
                <a:cubicBezTo>
                  <a:pt x="225368" y="80569"/>
                  <a:pt x="219218" y="95453"/>
                  <a:pt x="206916" y="107754"/>
                </a:cubicBezTo>
                <a:cubicBezTo>
                  <a:pt x="194614" y="120055"/>
                  <a:pt x="179731" y="126206"/>
                  <a:pt x="162265" y="126206"/>
                </a:cubicBezTo>
                <a:cubicBezTo>
                  <a:pt x="144799" y="126206"/>
                  <a:pt x="129916" y="120055"/>
                  <a:pt x="117614" y="107754"/>
                </a:cubicBezTo>
                <a:cubicBezTo>
                  <a:pt x="105313" y="95453"/>
                  <a:pt x="99162" y="80569"/>
                  <a:pt x="99162" y="63103"/>
                </a:cubicBezTo>
                <a:cubicBezTo>
                  <a:pt x="99162" y="45637"/>
                  <a:pt x="105313" y="30753"/>
                  <a:pt x="117614" y="18452"/>
                </a:cubicBezTo>
                <a:cubicBezTo>
                  <a:pt x="129916" y="6150"/>
                  <a:pt x="144799" y="0"/>
                  <a:pt x="16226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4" name="123 CuadroTexto"/>
          <p:cNvSpPr txBox="1"/>
          <p:nvPr/>
        </p:nvSpPr>
        <p:spPr>
          <a:xfrm>
            <a:off x="4284688" y="24498365"/>
            <a:ext cx="6515108" cy="1569660"/>
          </a:xfrm>
          <a:prstGeom prst="rect">
            <a:avLst/>
          </a:prstGeom>
          <a:noFill/>
        </p:spPr>
        <p:txBody>
          <a:bodyPr wrap="square" rtlCol="0">
            <a:spAutoFit/>
          </a:bodyPr>
          <a:lstStyle/>
          <a:p>
            <a:r>
              <a:rPr lang="es-ES" sz="3200" dirty="0" smtClean="0">
                <a:latin typeface="Liberation Sans Narrow" pitchFamily="34" charset="0"/>
              </a:rPr>
              <a:t>Leandro Leguizamón</a:t>
            </a:r>
          </a:p>
          <a:p>
            <a:r>
              <a:rPr lang="es-ES" sz="3200" dirty="0" smtClean="0">
                <a:latin typeface="Liberation Sans Narrow" pitchFamily="34" charset="0"/>
              </a:rPr>
              <a:t>Licenciatura en Artes Digitales</a:t>
            </a:r>
          </a:p>
          <a:p>
            <a:r>
              <a:rPr lang="es-ES" sz="3200" dirty="0" smtClean="0">
                <a:latin typeface="Liberation Sans Narrow" pitchFamily="34" charset="0"/>
              </a:rPr>
              <a:t>21 años</a:t>
            </a:r>
            <a:endParaRPr lang="es-ES" sz="3200" dirty="0">
              <a:latin typeface="Liberation Sans Narrow" pitchFamily="34" charset="0"/>
            </a:endParaRPr>
          </a:p>
        </p:txBody>
      </p:sp>
      <p:cxnSp>
        <p:nvCxnSpPr>
          <p:cNvPr id="138" name="Straight Connector 3"/>
          <p:cNvCxnSpPr/>
          <p:nvPr/>
        </p:nvCxnSpPr>
        <p:spPr bwMode="auto">
          <a:xfrm>
            <a:off x="1335022" y="5352981"/>
            <a:ext cx="8748713" cy="0"/>
          </a:xfrm>
          <a:prstGeom prst="line">
            <a:avLst/>
          </a:prstGeom>
          <a:ln w="28575">
            <a:solidFill>
              <a:srgbClr val="212F3F"/>
            </a:solidFill>
          </a:ln>
          <a:effectLst/>
        </p:spPr>
        <p:style>
          <a:lnRef idx="2">
            <a:schemeClr val="accent1"/>
          </a:lnRef>
          <a:fillRef idx="0">
            <a:schemeClr val="accent1"/>
          </a:fillRef>
          <a:effectRef idx="1">
            <a:schemeClr val="accent1"/>
          </a:effectRef>
          <a:fontRef idx="minor">
            <a:schemeClr val="tx1"/>
          </a:fontRef>
        </p:style>
      </p:cxnSp>
      <p:sp>
        <p:nvSpPr>
          <p:cNvPr id="139" name="138 CuadroTexto"/>
          <p:cNvSpPr txBox="1"/>
          <p:nvPr/>
        </p:nvSpPr>
        <p:spPr>
          <a:xfrm>
            <a:off x="2117990" y="5418907"/>
            <a:ext cx="8215370" cy="5078313"/>
          </a:xfrm>
          <a:prstGeom prst="rect">
            <a:avLst/>
          </a:prstGeom>
          <a:noFill/>
        </p:spPr>
        <p:txBody>
          <a:bodyPr wrap="square" rtlCol="0">
            <a:spAutoFit/>
          </a:bodyPr>
          <a:lstStyle/>
          <a:p>
            <a:r>
              <a:rPr lang="es-ES" sz="3600" dirty="0" smtClean="0">
                <a:latin typeface="Roboto Condensed" panose="02000000000000000000" pitchFamily="2" charset="0"/>
                <a:ea typeface="Roboto Condensed" panose="02000000000000000000" pitchFamily="2" charset="0"/>
              </a:rPr>
              <a:t>Les proponemos  una serie que se estará desarrollando bajo su tutela, para que puedan definir el futuro de sus personajes favoritos. Esto se hará</a:t>
            </a:r>
            <a:r>
              <a:rPr lang="es-ES" sz="3600" dirty="0" smtClean="0">
                <a:solidFill>
                  <a:schemeClr val="tx1">
                    <a:lumMod val="50000"/>
                    <a:lumOff val="50000"/>
                  </a:schemeClr>
                </a:solidFill>
                <a:latin typeface="Roboto Condensed" panose="02000000000000000000" pitchFamily="2" charset="0"/>
                <a:ea typeface="Roboto Condensed" panose="02000000000000000000" pitchFamily="2" charset="0"/>
              </a:rPr>
              <a:t> </a:t>
            </a:r>
            <a:r>
              <a:rPr lang="es-ES" sz="3600" dirty="0" smtClean="0">
                <a:latin typeface="Roboto Condensed" panose="02000000000000000000" pitchFamily="2" charset="0"/>
                <a:ea typeface="Roboto Condensed" panose="02000000000000000000" pitchFamily="2" charset="0"/>
              </a:rPr>
              <a:t>a través de diversas redes sociales oficiales de la serie, atreves de ellas podrán elegir las opciones que se les dará al final de cada capitulo. Viendo así su cambio.</a:t>
            </a:r>
            <a:endParaRPr lang="es-ES" sz="3600" dirty="0">
              <a:solidFill>
                <a:schemeClr val="tx1">
                  <a:lumMod val="50000"/>
                  <a:lumOff val="50000"/>
                </a:schemeClr>
              </a:solidFill>
              <a:latin typeface="Roboto Condensed" panose="02000000000000000000" pitchFamily="2" charset="0"/>
              <a:ea typeface="Roboto Condensed" panose="02000000000000000000" pitchFamily="2" charset="0"/>
            </a:endParaRPr>
          </a:p>
        </p:txBody>
      </p:sp>
      <p:sp>
        <p:nvSpPr>
          <p:cNvPr id="140" name="139 CuadroTexto"/>
          <p:cNvSpPr txBox="1"/>
          <p:nvPr/>
        </p:nvSpPr>
        <p:spPr>
          <a:xfrm>
            <a:off x="2049402" y="11539587"/>
            <a:ext cx="8215370" cy="10625986"/>
          </a:xfrm>
          <a:prstGeom prst="rect">
            <a:avLst/>
          </a:prstGeom>
          <a:noFill/>
        </p:spPr>
        <p:txBody>
          <a:bodyPr wrap="square" rtlCol="0">
            <a:spAutoFit/>
          </a:bodyPr>
          <a:lstStyle/>
          <a:p>
            <a:pPr>
              <a:spcAft>
                <a:spcPts val="1500"/>
              </a:spcAft>
            </a:pPr>
            <a:r>
              <a:rPr lang="x-none" sz="3200" dirty="0">
                <a:latin typeface="Roboto Condensed" panose="02000000000000000000" pitchFamily="2" charset="0"/>
                <a:ea typeface="Roboto Condensed" panose="02000000000000000000" pitchFamily="2" charset="0"/>
              </a:rPr>
              <a:t>Lefy es un joven licántropo, que durante toda su vida vivió en las calles de Buenos Aires, es considerado el mayor peligro de la región, ya que mientras reposa se desata su metamorfosis. Esto sucede porque en sus sueños, logra visualizar la creación del universo y logra ver la luna en su máximo esplendor. Él tratará de descubrir su pasado misterioso e intentará darles un sentido a estas revelaciones y buscar dar fin a sus erráticas transformaciones.</a:t>
            </a:r>
          </a:p>
          <a:p>
            <a:pPr>
              <a:spcAft>
                <a:spcPts val="1500"/>
              </a:spcAft>
            </a:pPr>
            <a:r>
              <a:rPr lang="x-none" sz="3200" dirty="0">
                <a:latin typeface="Roboto Condensed" panose="02000000000000000000" pitchFamily="2" charset="0"/>
                <a:ea typeface="Roboto Condensed" panose="02000000000000000000" pitchFamily="2" charset="0"/>
              </a:rPr>
              <a:t>Al mismo tiempo, la Tierra es azotada por una antigua plaga griega que devora todo a su paso. Nuestro protagonista deberá realizar una travesía para descubrir el origen de la plaga y darle fin de raíz. En ella conocerá a aliados y a enemigos, quienes, como él, tienen características peculiares y dones extraordinarios.</a:t>
            </a:r>
          </a:p>
        </p:txBody>
      </p:sp>
      <p:sp>
        <p:nvSpPr>
          <p:cNvPr id="45" name="TextBox 6"/>
          <p:cNvSpPr txBox="1">
            <a:spLocks noChangeArrowheads="1"/>
          </p:cNvSpPr>
          <p:nvPr/>
        </p:nvSpPr>
        <p:spPr bwMode="auto">
          <a:xfrm>
            <a:off x="15112052" y="808038"/>
            <a:ext cx="5082601" cy="1938992"/>
          </a:xfrm>
          <a:prstGeom prst="rect">
            <a:avLst/>
          </a:prstGeom>
          <a:noFill/>
          <a:ln w="9525">
            <a:noFill/>
            <a:miter lim="800000"/>
            <a:headEnd/>
            <a:tailEnd/>
          </a:ln>
        </p:spPr>
        <p:txBody>
          <a:bodyPr wrap="square">
            <a:spAutoFit/>
          </a:bodyPr>
          <a:lstStyle/>
          <a:p>
            <a:pPr algn="r"/>
            <a:r>
              <a:rPr lang="en-US" sz="6000" dirty="0" err="1" smtClean="0">
                <a:solidFill>
                  <a:schemeClr val="tx1">
                    <a:lumMod val="75000"/>
                    <a:lumOff val="25000"/>
                  </a:schemeClr>
                </a:solidFill>
                <a:latin typeface="Roboto Condensed" panose="02000000000000000000" pitchFamily="2" charset="0"/>
                <a:ea typeface="Roboto Condensed" panose="02000000000000000000" pitchFamily="2" charset="0"/>
              </a:rPr>
              <a:t>Categoría</a:t>
            </a:r>
            <a:endParaRPr lang="en-US" sz="6000" dirty="0" smtClean="0">
              <a:solidFill>
                <a:schemeClr val="tx1">
                  <a:lumMod val="75000"/>
                  <a:lumOff val="25000"/>
                </a:schemeClr>
              </a:solidFill>
              <a:latin typeface="Roboto Condensed" panose="02000000000000000000" pitchFamily="2" charset="0"/>
              <a:ea typeface="Roboto Condensed" panose="02000000000000000000" pitchFamily="2" charset="0"/>
            </a:endParaRPr>
          </a:p>
          <a:p>
            <a:pPr algn="r"/>
            <a:r>
              <a:rPr lang="en-US" sz="6000" dirty="0" smtClean="0">
                <a:solidFill>
                  <a:schemeClr val="tx1">
                    <a:lumMod val="75000"/>
                    <a:lumOff val="25000"/>
                  </a:schemeClr>
                </a:solidFill>
                <a:latin typeface="Roboto Condensed" panose="02000000000000000000" pitchFamily="2" charset="0"/>
                <a:ea typeface="Roboto Condensed" panose="02000000000000000000" pitchFamily="2" charset="0"/>
              </a:rPr>
              <a:t>2</a:t>
            </a:r>
            <a:endParaRPr lang="en-US" sz="6000" dirty="0">
              <a:solidFill>
                <a:schemeClr val="tx1">
                  <a:lumMod val="75000"/>
                  <a:lumOff val="25000"/>
                </a:schemeClr>
              </a:solidFill>
              <a:latin typeface="Roboto Condensed" panose="02000000000000000000" pitchFamily="2" charset="0"/>
              <a:ea typeface="Roboto Condensed" panose="02000000000000000000" pitchFamily="2" charset="0"/>
            </a:endParaRPr>
          </a:p>
        </p:txBody>
      </p:sp>
      <p:pic>
        <p:nvPicPr>
          <p:cNvPr id="1026" name="Picture 2" descr="C:\Users\braian.cordoba\Pictures\Logos EUdA\LogoUVQ png blanco.png"/>
          <p:cNvPicPr>
            <a:picLocks noChangeAspect="1" noChangeArrowheads="1"/>
          </p:cNvPicPr>
          <p:nvPr/>
        </p:nvPicPr>
        <p:blipFill>
          <a:blip r:embed="rId4"/>
          <a:srcRect/>
          <a:stretch>
            <a:fillRect/>
          </a:stretch>
        </p:blipFill>
        <p:spPr bwMode="auto">
          <a:xfrm>
            <a:off x="18175907" y="28141703"/>
            <a:ext cx="3210893" cy="1143008"/>
          </a:xfrm>
          <a:prstGeom prst="rect">
            <a:avLst/>
          </a:prstGeom>
          <a:noFill/>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40695" y="23348899"/>
            <a:ext cx="2571985" cy="3275779"/>
          </a:xfrm>
          <a:prstGeom prst="rect">
            <a:avLst/>
          </a:prstGeom>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06012" y="5346899"/>
            <a:ext cx="10096500" cy="14387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10345" y="23102713"/>
            <a:ext cx="8755063" cy="30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400</TotalTime>
  <Words>239</Words>
  <Application>Microsoft Office PowerPoint</Application>
  <PresentationFormat>Personalizado</PresentationFormat>
  <Paragraphs>16</Paragraphs>
  <Slides>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Calibri</vt:lpstr>
      <vt:lpstr>FrankRuehl</vt:lpstr>
      <vt:lpstr>Liberation Sans Narrow</vt:lpstr>
      <vt:lpstr>Roboto Black</vt:lpstr>
      <vt:lpstr>Roboto Condensed</vt:lpstr>
      <vt:lpstr>Tema de Office</vt:lpstr>
      <vt:lpstr>Presentación de PowerPoint</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paulina.becerra</dc:creator>
  <cp:lastModifiedBy>Paulina</cp:lastModifiedBy>
  <cp:revision>29</cp:revision>
  <cp:lastPrinted>2018-10-11T16:25:01Z</cp:lastPrinted>
  <dcterms:created xsi:type="dcterms:W3CDTF">2017-05-15T12:19:00Z</dcterms:created>
  <dcterms:modified xsi:type="dcterms:W3CDTF">2018-11-17T13:17:53Z</dcterms:modified>
</cp:coreProperties>
</file>