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
  </p:notesMasterIdLst>
  <p:sldIdLst>
    <p:sldId id="256" r:id="rId2"/>
  </p:sldIdLst>
  <p:sldSz cx="21386800" cy="30279975"/>
  <p:notesSz cx="20929600" cy="29819600"/>
  <p:embeddedFontLst>
    <p:embeddedFont>
      <p:font typeface="Calibri" panose="020F0502020204030204" pitchFamily="34" charset="0"/>
      <p:regular r:id="rId4"/>
      <p:bold r:id="rId5"/>
      <p:italic r:id="rId6"/>
      <p:boldItalic r:id="rId7"/>
    </p:embeddedFont>
    <p:embeddedFont>
      <p:font typeface="Roboto Black" panose="02000000000000000000" pitchFamily="2" charset="0"/>
      <p:bold r:id="rId8"/>
      <p:boldItalic r:id="rId9"/>
    </p:embeddedFont>
    <p:embeddedFont>
      <p:font typeface="Roboto Condensed" panose="02000000000000000000" pitchFamily="2" charset="0"/>
      <p:regular r:id="rId10"/>
      <p:bold r:id="rId11"/>
      <p:italic r:id="rId12"/>
      <p:boldItalic r:id="rId13"/>
    </p:embeddedFont>
    <p:embeddedFont>
      <p:font typeface="Roboto" panose="02000000000000000000" pitchFamily="2" charset="0"/>
      <p:regular r:id="rId14"/>
      <p:bold r:id="rId15"/>
      <p:italic r:id="rId16"/>
      <p:boldItalic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9537">
          <p15:clr>
            <a:srgbClr val="A4A3A4"/>
          </p15:clr>
        </p15:guide>
        <p15:guide id="2" pos="67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6B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13"/>
  </p:normalViewPr>
  <p:slideViewPr>
    <p:cSldViewPr snapToGrid="0">
      <p:cViewPr varScale="1">
        <p:scale>
          <a:sx n="15" d="100"/>
          <a:sy n="15" d="100"/>
        </p:scale>
        <p:origin x="2334" y="138"/>
      </p:cViewPr>
      <p:guideLst>
        <p:guide orient="horz" pos="9537"/>
        <p:guide pos="673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font" Target="fonts/font10.fntdata"/><Relationship Id="rId18" Type="http://schemas.openxmlformats.org/officeDocument/2006/relationships/presProps" Target="presProps.xml"/><Relationship Id="rId3" Type="http://schemas.openxmlformats.org/officeDocument/2006/relationships/notesMaster" Target="notesMasters/notesMaster1.xml"/><Relationship Id="rId21" Type="http://schemas.openxmlformats.org/officeDocument/2006/relationships/tableStyles" Target="tableStyles.xml"/><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font" Target="fonts/font13.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font" Target="fonts/font12.fntdata"/><Relationship Id="rId10" Type="http://schemas.openxmlformats.org/officeDocument/2006/relationships/font" Target="fonts/font7.fntdata"/><Relationship Id="rId19" Type="http://schemas.openxmlformats.org/officeDocument/2006/relationships/viewProps" Target="viewProps.xml"/><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font" Target="fonts/font1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488950" y="2236450"/>
            <a:ext cx="13953750" cy="111823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2092950" y="14164300"/>
            <a:ext cx="16743675" cy="13418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74605981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2092950" y="14164300"/>
            <a:ext cx="16743675" cy="13418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6516688" y="2236788"/>
            <a:ext cx="7899400" cy="111823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00016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1604010" y="9406420"/>
            <a:ext cx="18178780" cy="6490569"/>
          </a:xfrm>
          <a:prstGeom prst="rect">
            <a:avLst/>
          </a:prstGeom>
          <a:noFill/>
          <a:ln>
            <a:noFill/>
          </a:ln>
        </p:spPr>
        <p:txBody>
          <a:bodyPr spcFirstLastPara="1" wrap="square" lIns="295225" tIns="147600" rIns="295225" bIns="1476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
          <p:cNvSpPr txBox="1">
            <a:spLocks noGrp="1"/>
          </p:cNvSpPr>
          <p:nvPr>
            <p:ph type="subTitle" idx="1"/>
          </p:nvPr>
        </p:nvSpPr>
        <p:spPr>
          <a:xfrm>
            <a:off x="3208020" y="17158652"/>
            <a:ext cx="14970760" cy="7738216"/>
          </a:xfrm>
          <a:prstGeom prst="rect">
            <a:avLst/>
          </a:prstGeom>
          <a:noFill/>
          <a:ln>
            <a:noFill/>
          </a:ln>
        </p:spPr>
        <p:txBody>
          <a:bodyPr spcFirstLastPara="1" wrap="square" lIns="295225" tIns="147600" rIns="295225" bIns="147600" anchor="t" anchorCtr="0"/>
          <a:lstStyle>
            <a:lvl1pPr lvl="0" algn="ctr">
              <a:spcBef>
                <a:spcPts val="2060"/>
              </a:spcBef>
              <a:spcAft>
                <a:spcPts val="0"/>
              </a:spcAft>
              <a:buClr>
                <a:srgbClr val="888888"/>
              </a:buClr>
              <a:buSzPts val="10300"/>
              <a:buNone/>
              <a:defRPr>
                <a:solidFill>
                  <a:srgbClr val="888888"/>
                </a:solidFill>
              </a:defRPr>
            </a:lvl1pPr>
            <a:lvl2pPr lvl="1" algn="ctr">
              <a:spcBef>
                <a:spcPts val="1800"/>
              </a:spcBef>
              <a:spcAft>
                <a:spcPts val="0"/>
              </a:spcAft>
              <a:buClr>
                <a:srgbClr val="888888"/>
              </a:buClr>
              <a:buSzPts val="9000"/>
              <a:buNone/>
              <a:defRPr>
                <a:solidFill>
                  <a:srgbClr val="888888"/>
                </a:solidFill>
              </a:defRPr>
            </a:lvl2pPr>
            <a:lvl3pPr lvl="2" algn="ctr">
              <a:spcBef>
                <a:spcPts val="1540"/>
              </a:spcBef>
              <a:spcAft>
                <a:spcPts val="0"/>
              </a:spcAft>
              <a:buClr>
                <a:srgbClr val="888888"/>
              </a:buClr>
              <a:buSzPts val="7700"/>
              <a:buNone/>
              <a:defRPr>
                <a:solidFill>
                  <a:srgbClr val="888888"/>
                </a:solidFill>
              </a:defRPr>
            </a:lvl3pPr>
            <a:lvl4pPr lvl="3" algn="ctr">
              <a:spcBef>
                <a:spcPts val="1300"/>
              </a:spcBef>
              <a:spcAft>
                <a:spcPts val="0"/>
              </a:spcAft>
              <a:buClr>
                <a:srgbClr val="888888"/>
              </a:buClr>
              <a:buSzPts val="6500"/>
              <a:buNone/>
              <a:defRPr>
                <a:solidFill>
                  <a:srgbClr val="888888"/>
                </a:solidFill>
              </a:defRPr>
            </a:lvl4pPr>
            <a:lvl5pPr lvl="4" algn="ctr">
              <a:spcBef>
                <a:spcPts val="1300"/>
              </a:spcBef>
              <a:spcAft>
                <a:spcPts val="0"/>
              </a:spcAft>
              <a:buClr>
                <a:srgbClr val="888888"/>
              </a:buClr>
              <a:buSzPts val="6500"/>
              <a:buNone/>
              <a:defRPr>
                <a:solidFill>
                  <a:srgbClr val="888888"/>
                </a:solidFill>
              </a:defRPr>
            </a:lvl5pPr>
            <a:lvl6pPr lvl="5" algn="ctr">
              <a:spcBef>
                <a:spcPts val="1300"/>
              </a:spcBef>
              <a:spcAft>
                <a:spcPts val="0"/>
              </a:spcAft>
              <a:buClr>
                <a:srgbClr val="888888"/>
              </a:buClr>
              <a:buSzPts val="6500"/>
              <a:buNone/>
              <a:defRPr>
                <a:solidFill>
                  <a:srgbClr val="888888"/>
                </a:solidFill>
              </a:defRPr>
            </a:lvl6pPr>
            <a:lvl7pPr lvl="6" algn="ctr">
              <a:spcBef>
                <a:spcPts val="1300"/>
              </a:spcBef>
              <a:spcAft>
                <a:spcPts val="0"/>
              </a:spcAft>
              <a:buClr>
                <a:srgbClr val="888888"/>
              </a:buClr>
              <a:buSzPts val="6500"/>
              <a:buNone/>
              <a:defRPr>
                <a:solidFill>
                  <a:srgbClr val="888888"/>
                </a:solidFill>
              </a:defRPr>
            </a:lvl7pPr>
            <a:lvl8pPr lvl="7" algn="ctr">
              <a:spcBef>
                <a:spcPts val="1300"/>
              </a:spcBef>
              <a:spcAft>
                <a:spcPts val="0"/>
              </a:spcAft>
              <a:buClr>
                <a:srgbClr val="888888"/>
              </a:buClr>
              <a:buSzPts val="6500"/>
              <a:buNone/>
              <a:defRPr>
                <a:solidFill>
                  <a:srgbClr val="888888"/>
                </a:solidFill>
              </a:defRPr>
            </a:lvl8pPr>
            <a:lvl9pPr lvl="8" algn="ctr">
              <a:spcBef>
                <a:spcPts val="1300"/>
              </a:spcBef>
              <a:spcAft>
                <a:spcPts val="0"/>
              </a:spcAft>
              <a:buClr>
                <a:srgbClr val="888888"/>
              </a:buClr>
              <a:buSzPts val="6500"/>
              <a:buNone/>
              <a:defRPr>
                <a:solidFill>
                  <a:srgbClr val="888888"/>
                </a:solidFill>
              </a:defRPr>
            </a:lvl9pPr>
          </a:lstStyle>
          <a:p>
            <a:endParaRPr/>
          </a:p>
        </p:txBody>
      </p:sp>
      <p:sp>
        <p:nvSpPr>
          <p:cNvPr id="14" name="Google Shape;14;p2"/>
          <p:cNvSpPr txBox="1">
            <a:spLocks noGrp="1"/>
          </p:cNvSpPr>
          <p:nvPr>
            <p:ph type="dt" idx="10"/>
          </p:nvPr>
        </p:nvSpPr>
        <p:spPr>
          <a:xfrm>
            <a:off x="1069340" y="28065053"/>
            <a:ext cx="4990253" cy="1612128"/>
          </a:xfrm>
          <a:prstGeom prst="rect">
            <a:avLst/>
          </a:prstGeom>
          <a:noFill/>
          <a:ln>
            <a:noFill/>
          </a:ln>
        </p:spPr>
        <p:txBody>
          <a:bodyPr spcFirstLastPara="1" wrap="square" lIns="295225" tIns="147600" rIns="295225" bIns="1476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2"/>
          <p:cNvSpPr txBox="1">
            <a:spLocks noGrp="1"/>
          </p:cNvSpPr>
          <p:nvPr>
            <p:ph type="ftr" idx="11"/>
          </p:nvPr>
        </p:nvSpPr>
        <p:spPr>
          <a:xfrm>
            <a:off x="7307157" y="28065053"/>
            <a:ext cx="6772487" cy="1612128"/>
          </a:xfrm>
          <a:prstGeom prst="rect">
            <a:avLst/>
          </a:prstGeom>
          <a:noFill/>
          <a:ln>
            <a:noFill/>
          </a:ln>
        </p:spPr>
        <p:txBody>
          <a:bodyPr spcFirstLastPara="1" wrap="square" lIns="295225" tIns="147600" rIns="295225" bIns="1476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2"/>
          <p:cNvSpPr txBox="1">
            <a:spLocks noGrp="1"/>
          </p:cNvSpPr>
          <p:nvPr>
            <p:ph type="sldNum" idx="12"/>
          </p:nvPr>
        </p:nvSpPr>
        <p:spPr>
          <a:xfrm>
            <a:off x="15327206" y="28065053"/>
            <a:ext cx="4990253" cy="1612128"/>
          </a:xfrm>
          <a:prstGeom prst="rect">
            <a:avLst/>
          </a:prstGeom>
          <a:noFill/>
          <a:ln>
            <a:noFill/>
          </a:ln>
        </p:spPr>
        <p:txBody>
          <a:bodyPr spcFirstLastPara="1" wrap="square" lIns="295225" tIns="147600" rIns="295225" bIns="1476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1069340" y="1212603"/>
            <a:ext cx="19248120" cy="5046663"/>
          </a:xfrm>
          <a:prstGeom prst="rect">
            <a:avLst/>
          </a:prstGeom>
          <a:noFill/>
          <a:ln>
            <a:noFill/>
          </a:ln>
        </p:spPr>
        <p:txBody>
          <a:bodyPr spcFirstLastPara="1" wrap="square" lIns="295225" tIns="147600" rIns="295225" bIns="1476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701707" y="7432962"/>
            <a:ext cx="19983384" cy="19248120"/>
          </a:xfrm>
          <a:prstGeom prst="rect">
            <a:avLst/>
          </a:prstGeom>
          <a:noFill/>
          <a:ln>
            <a:noFill/>
          </a:ln>
        </p:spPr>
        <p:txBody>
          <a:bodyPr spcFirstLastPara="1" wrap="square" lIns="295225" tIns="147600" rIns="295225" bIns="1476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1069340" y="28065053"/>
            <a:ext cx="4990253" cy="1612128"/>
          </a:xfrm>
          <a:prstGeom prst="rect">
            <a:avLst/>
          </a:prstGeom>
          <a:noFill/>
          <a:ln>
            <a:noFill/>
          </a:ln>
        </p:spPr>
        <p:txBody>
          <a:bodyPr spcFirstLastPara="1" wrap="square" lIns="295225" tIns="147600" rIns="295225" bIns="1476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7307157" y="28065053"/>
            <a:ext cx="6772487" cy="1612128"/>
          </a:xfrm>
          <a:prstGeom prst="rect">
            <a:avLst/>
          </a:prstGeom>
          <a:noFill/>
          <a:ln>
            <a:noFill/>
          </a:ln>
        </p:spPr>
        <p:txBody>
          <a:bodyPr spcFirstLastPara="1" wrap="square" lIns="295225" tIns="147600" rIns="295225" bIns="1476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15327206" y="28065053"/>
            <a:ext cx="4990253" cy="1612128"/>
          </a:xfrm>
          <a:prstGeom prst="rect">
            <a:avLst/>
          </a:prstGeom>
          <a:noFill/>
          <a:ln>
            <a:noFill/>
          </a:ln>
        </p:spPr>
        <p:txBody>
          <a:bodyPr spcFirstLastPara="1" wrap="square" lIns="295225" tIns="147600" rIns="295225" bIns="1476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15146033" y="56765842"/>
            <a:ext cx="114075600" cy="11254060"/>
          </a:xfrm>
          <a:prstGeom prst="rect">
            <a:avLst/>
          </a:prstGeom>
          <a:noFill/>
          <a:ln>
            <a:noFill/>
          </a:ln>
        </p:spPr>
        <p:txBody>
          <a:bodyPr spcFirstLastPara="1" wrap="square" lIns="295225" tIns="147600" rIns="295225" bIns="1476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37832377" y="45690004"/>
            <a:ext cx="114075600" cy="33405736"/>
          </a:xfrm>
          <a:prstGeom prst="rect">
            <a:avLst/>
          </a:prstGeom>
          <a:noFill/>
          <a:ln>
            <a:noFill/>
          </a:ln>
        </p:spPr>
        <p:txBody>
          <a:bodyPr spcFirstLastPara="1" wrap="square" lIns="295225" tIns="147600" rIns="295225" bIns="1476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1069340" y="28065053"/>
            <a:ext cx="4990253" cy="1612128"/>
          </a:xfrm>
          <a:prstGeom prst="rect">
            <a:avLst/>
          </a:prstGeom>
          <a:noFill/>
          <a:ln>
            <a:noFill/>
          </a:ln>
        </p:spPr>
        <p:txBody>
          <a:bodyPr spcFirstLastPara="1" wrap="square" lIns="295225" tIns="147600" rIns="295225" bIns="1476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7307157" y="28065053"/>
            <a:ext cx="6772487" cy="1612128"/>
          </a:xfrm>
          <a:prstGeom prst="rect">
            <a:avLst/>
          </a:prstGeom>
          <a:noFill/>
          <a:ln>
            <a:noFill/>
          </a:ln>
        </p:spPr>
        <p:txBody>
          <a:bodyPr spcFirstLastPara="1" wrap="square" lIns="295225" tIns="147600" rIns="295225" bIns="1476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15327206" y="28065053"/>
            <a:ext cx="4990253" cy="1612128"/>
          </a:xfrm>
          <a:prstGeom prst="rect">
            <a:avLst/>
          </a:prstGeom>
          <a:noFill/>
          <a:ln>
            <a:noFill/>
          </a:ln>
        </p:spPr>
        <p:txBody>
          <a:bodyPr spcFirstLastPara="1" wrap="square" lIns="295225" tIns="147600" rIns="295225" bIns="1476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1069340" y="1212603"/>
            <a:ext cx="19248120" cy="5046663"/>
          </a:xfrm>
          <a:prstGeom prst="rect">
            <a:avLst/>
          </a:prstGeom>
          <a:noFill/>
          <a:ln>
            <a:noFill/>
          </a:ln>
        </p:spPr>
        <p:txBody>
          <a:bodyPr spcFirstLastPara="1" wrap="square" lIns="295225" tIns="147600" rIns="295225" bIns="1476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3"/>
          <p:cNvSpPr txBox="1">
            <a:spLocks noGrp="1"/>
          </p:cNvSpPr>
          <p:nvPr>
            <p:ph type="body" idx="1"/>
          </p:nvPr>
        </p:nvSpPr>
        <p:spPr>
          <a:xfrm>
            <a:off x="1069340" y="7065330"/>
            <a:ext cx="19248120" cy="19983384"/>
          </a:xfrm>
          <a:prstGeom prst="rect">
            <a:avLst/>
          </a:prstGeom>
          <a:noFill/>
          <a:ln>
            <a:noFill/>
          </a:ln>
        </p:spPr>
        <p:txBody>
          <a:bodyPr spcFirstLastPara="1" wrap="square" lIns="295225" tIns="147600" rIns="295225" bIns="1476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 name="Google Shape;20;p3"/>
          <p:cNvSpPr txBox="1">
            <a:spLocks noGrp="1"/>
          </p:cNvSpPr>
          <p:nvPr>
            <p:ph type="dt" idx="10"/>
          </p:nvPr>
        </p:nvSpPr>
        <p:spPr>
          <a:xfrm>
            <a:off x="1069340" y="28065053"/>
            <a:ext cx="4990253" cy="1612128"/>
          </a:xfrm>
          <a:prstGeom prst="rect">
            <a:avLst/>
          </a:prstGeom>
          <a:noFill/>
          <a:ln>
            <a:noFill/>
          </a:ln>
        </p:spPr>
        <p:txBody>
          <a:bodyPr spcFirstLastPara="1" wrap="square" lIns="295225" tIns="147600" rIns="295225" bIns="1476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
          <p:cNvSpPr txBox="1">
            <a:spLocks noGrp="1"/>
          </p:cNvSpPr>
          <p:nvPr>
            <p:ph type="ftr" idx="11"/>
          </p:nvPr>
        </p:nvSpPr>
        <p:spPr>
          <a:xfrm>
            <a:off x="7307157" y="28065053"/>
            <a:ext cx="6772487" cy="1612128"/>
          </a:xfrm>
          <a:prstGeom prst="rect">
            <a:avLst/>
          </a:prstGeom>
          <a:noFill/>
          <a:ln>
            <a:noFill/>
          </a:ln>
        </p:spPr>
        <p:txBody>
          <a:bodyPr spcFirstLastPara="1" wrap="square" lIns="295225" tIns="147600" rIns="295225" bIns="1476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3"/>
          <p:cNvSpPr txBox="1">
            <a:spLocks noGrp="1"/>
          </p:cNvSpPr>
          <p:nvPr>
            <p:ph type="sldNum" idx="12"/>
          </p:nvPr>
        </p:nvSpPr>
        <p:spPr>
          <a:xfrm>
            <a:off x="15327206" y="28065053"/>
            <a:ext cx="4990253" cy="1612128"/>
          </a:xfrm>
          <a:prstGeom prst="rect">
            <a:avLst/>
          </a:prstGeom>
          <a:noFill/>
          <a:ln>
            <a:noFill/>
          </a:ln>
        </p:spPr>
        <p:txBody>
          <a:bodyPr spcFirstLastPara="1" wrap="square" lIns="295225" tIns="147600" rIns="295225" bIns="1476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1689410" y="19457691"/>
            <a:ext cx="18178780" cy="6013939"/>
          </a:xfrm>
          <a:prstGeom prst="rect">
            <a:avLst/>
          </a:prstGeom>
          <a:noFill/>
          <a:ln>
            <a:noFill/>
          </a:ln>
        </p:spPr>
        <p:txBody>
          <a:bodyPr spcFirstLastPara="1" wrap="square" lIns="295225" tIns="147600" rIns="295225" bIns="147600" anchor="t" anchorCtr="0"/>
          <a:lstStyle>
            <a:lvl1pPr lvl="0" algn="l">
              <a:spcBef>
                <a:spcPts val="0"/>
              </a:spcBef>
              <a:spcAft>
                <a:spcPts val="0"/>
              </a:spcAft>
              <a:buClr>
                <a:schemeClr val="dk1"/>
              </a:buClr>
              <a:buSzPts val="12900"/>
              <a:buFont typeface="Calibri"/>
              <a:buNone/>
              <a:defRPr sz="129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4"/>
          <p:cNvSpPr txBox="1">
            <a:spLocks noGrp="1"/>
          </p:cNvSpPr>
          <p:nvPr>
            <p:ph type="body" idx="1"/>
          </p:nvPr>
        </p:nvSpPr>
        <p:spPr>
          <a:xfrm>
            <a:off x="1689410" y="12833948"/>
            <a:ext cx="18178780" cy="6623742"/>
          </a:xfrm>
          <a:prstGeom prst="rect">
            <a:avLst/>
          </a:prstGeom>
          <a:noFill/>
          <a:ln>
            <a:noFill/>
          </a:ln>
        </p:spPr>
        <p:txBody>
          <a:bodyPr spcFirstLastPara="1" wrap="square" lIns="295225" tIns="147600" rIns="295225" bIns="147600" anchor="b" anchorCtr="0"/>
          <a:lstStyle>
            <a:lvl1pPr marL="457200" lvl="0" indent="-228600" algn="l">
              <a:spcBef>
                <a:spcPts val="1300"/>
              </a:spcBef>
              <a:spcAft>
                <a:spcPts val="0"/>
              </a:spcAft>
              <a:buClr>
                <a:srgbClr val="888888"/>
              </a:buClr>
              <a:buSzPts val="6500"/>
              <a:buNone/>
              <a:defRPr sz="6500">
                <a:solidFill>
                  <a:srgbClr val="888888"/>
                </a:solidFill>
              </a:defRPr>
            </a:lvl1pPr>
            <a:lvl2pPr marL="914400" lvl="1" indent="-228600" algn="l">
              <a:spcBef>
                <a:spcPts val="1160"/>
              </a:spcBef>
              <a:spcAft>
                <a:spcPts val="0"/>
              </a:spcAft>
              <a:buClr>
                <a:srgbClr val="888888"/>
              </a:buClr>
              <a:buSzPts val="5800"/>
              <a:buNone/>
              <a:defRPr sz="5800">
                <a:solidFill>
                  <a:srgbClr val="888888"/>
                </a:solidFill>
              </a:defRPr>
            </a:lvl2pPr>
            <a:lvl3pPr marL="1371600" lvl="2" indent="-228600" algn="l">
              <a:spcBef>
                <a:spcPts val="1040"/>
              </a:spcBef>
              <a:spcAft>
                <a:spcPts val="0"/>
              </a:spcAft>
              <a:buClr>
                <a:srgbClr val="888888"/>
              </a:buClr>
              <a:buSzPts val="5200"/>
              <a:buNone/>
              <a:defRPr sz="5200">
                <a:solidFill>
                  <a:srgbClr val="888888"/>
                </a:solidFill>
              </a:defRPr>
            </a:lvl3pPr>
            <a:lvl4pPr marL="1828800" lvl="3" indent="-228600" algn="l">
              <a:spcBef>
                <a:spcPts val="900"/>
              </a:spcBef>
              <a:spcAft>
                <a:spcPts val="0"/>
              </a:spcAft>
              <a:buClr>
                <a:srgbClr val="888888"/>
              </a:buClr>
              <a:buSzPts val="4500"/>
              <a:buNone/>
              <a:defRPr sz="4500">
                <a:solidFill>
                  <a:srgbClr val="888888"/>
                </a:solidFill>
              </a:defRPr>
            </a:lvl4pPr>
            <a:lvl5pPr marL="2286000" lvl="4" indent="-228600" algn="l">
              <a:spcBef>
                <a:spcPts val="900"/>
              </a:spcBef>
              <a:spcAft>
                <a:spcPts val="0"/>
              </a:spcAft>
              <a:buClr>
                <a:srgbClr val="888888"/>
              </a:buClr>
              <a:buSzPts val="4500"/>
              <a:buNone/>
              <a:defRPr sz="4500">
                <a:solidFill>
                  <a:srgbClr val="888888"/>
                </a:solidFill>
              </a:defRPr>
            </a:lvl5pPr>
            <a:lvl6pPr marL="2743200" lvl="5" indent="-228600" algn="l">
              <a:spcBef>
                <a:spcPts val="900"/>
              </a:spcBef>
              <a:spcAft>
                <a:spcPts val="0"/>
              </a:spcAft>
              <a:buClr>
                <a:srgbClr val="888888"/>
              </a:buClr>
              <a:buSzPts val="4500"/>
              <a:buNone/>
              <a:defRPr sz="4500">
                <a:solidFill>
                  <a:srgbClr val="888888"/>
                </a:solidFill>
              </a:defRPr>
            </a:lvl6pPr>
            <a:lvl7pPr marL="3200400" lvl="6" indent="-228600" algn="l">
              <a:spcBef>
                <a:spcPts val="900"/>
              </a:spcBef>
              <a:spcAft>
                <a:spcPts val="0"/>
              </a:spcAft>
              <a:buClr>
                <a:srgbClr val="888888"/>
              </a:buClr>
              <a:buSzPts val="4500"/>
              <a:buNone/>
              <a:defRPr sz="4500">
                <a:solidFill>
                  <a:srgbClr val="888888"/>
                </a:solidFill>
              </a:defRPr>
            </a:lvl7pPr>
            <a:lvl8pPr marL="3657600" lvl="7" indent="-228600" algn="l">
              <a:spcBef>
                <a:spcPts val="900"/>
              </a:spcBef>
              <a:spcAft>
                <a:spcPts val="0"/>
              </a:spcAft>
              <a:buClr>
                <a:srgbClr val="888888"/>
              </a:buClr>
              <a:buSzPts val="4500"/>
              <a:buNone/>
              <a:defRPr sz="4500">
                <a:solidFill>
                  <a:srgbClr val="888888"/>
                </a:solidFill>
              </a:defRPr>
            </a:lvl8pPr>
            <a:lvl9pPr marL="4114800" lvl="8" indent="-228600" algn="l">
              <a:spcBef>
                <a:spcPts val="900"/>
              </a:spcBef>
              <a:spcAft>
                <a:spcPts val="0"/>
              </a:spcAft>
              <a:buClr>
                <a:srgbClr val="888888"/>
              </a:buClr>
              <a:buSzPts val="4500"/>
              <a:buNone/>
              <a:defRPr sz="4500">
                <a:solidFill>
                  <a:srgbClr val="888888"/>
                </a:solidFill>
              </a:defRPr>
            </a:lvl9pPr>
          </a:lstStyle>
          <a:p>
            <a:endParaRPr/>
          </a:p>
        </p:txBody>
      </p:sp>
      <p:sp>
        <p:nvSpPr>
          <p:cNvPr id="26" name="Google Shape;26;p4"/>
          <p:cNvSpPr txBox="1">
            <a:spLocks noGrp="1"/>
          </p:cNvSpPr>
          <p:nvPr>
            <p:ph type="dt" idx="10"/>
          </p:nvPr>
        </p:nvSpPr>
        <p:spPr>
          <a:xfrm>
            <a:off x="1069340" y="28065053"/>
            <a:ext cx="4990253" cy="1612128"/>
          </a:xfrm>
          <a:prstGeom prst="rect">
            <a:avLst/>
          </a:prstGeom>
          <a:noFill/>
          <a:ln>
            <a:noFill/>
          </a:ln>
        </p:spPr>
        <p:txBody>
          <a:bodyPr spcFirstLastPara="1" wrap="square" lIns="295225" tIns="147600" rIns="295225" bIns="1476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ftr" idx="11"/>
          </p:nvPr>
        </p:nvSpPr>
        <p:spPr>
          <a:xfrm>
            <a:off x="7307157" y="28065053"/>
            <a:ext cx="6772487" cy="1612128"/>
          </a:xfrm>
          <a:prstGeom prst="rect">
            <a:avLst/>
          </a:prstGeom>
          <a:noFill/>
          <a:ln>
            <a:noFill/>
          </a:ln>
        </p:spPr>
        <p:txBody>
          <a:bodyPr spcFirstLastPara="1" wrap="square" lIns="295225" tIns="147600" rIns="295225" bIns="1476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4"/>
          <p:cNvSpPr txBox="1">
            <a:spLocks noGrp="1"/>
          </p:cNvSpPr>
          <p:nvPr>
            <p:ph type="sldNum" idx="12"/>
          </p:nvPr>
        </p:nvSpPr>
        <p:spPr>
          <a:xfrm>
            <a:off x="15327206" y="28065053"/>
            <a:ext cx="4990253" cy="1612128"/>
          </a:xfrm>
          <a:prstGeom prst="rect">
            <a:avLst/>
          </a:prstGeom>
          <a:noFill/>
          <a:ln>
            <a:noFill/>
          </a:ln>
        </p:spPr>
        <p:txBody>
          <a:bodyPr spcFirstLastPara="1" wrap="square" lIns="295225" tIns="147600" rIns="295225" bIns="1476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1069340" y="1212603"/>
            <a:ext cx="19248120" cy="5046663"/>
          </a:xfrm>
          <a:prstGeom prst="rect">
            <a:avLst/>
          </a:prstGeom>
          <a:noFill/>
          <a:ln>
            <a:noFill/>
          </a:ln>
        </p:spPr>
        <p:txBody>
          <a:bodyPr spcFirstLastPara="1" wrap="square" lIns="295225" tIns="147600" rIns="295225" bIns="1476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5"/>
          <p:cNvSpPr txBox="1">
            <a:spLocks noGrp="1"/>
          </p:cNvSpPr>
          <p:nvPr>
            <p:ph type="body" idx="1"/>
          </p:nvPr>
        </p:nvSpPr>
        <p:spPr>
          <a:xfrm>
            <a:off x="2502554" y="31198188"/>
            <a:ext cx="22329898" cy="88232483"/>
          </a:xfrm>
          <a:prstGeom prst="rect">
            <a:avLst/>
          </a:prstGeom>
          <a:noFill/>
          <a:ln>
            <a:noFill/>
          </a:ln>
        </p:spPr>
        <p:txBody>
          <a:bodyPr spcFirstLastPara="1" wrap="square" lIns="295225" tIns="147600" rIns="295225" bIns="147600" anchor="t" anchorCtr="0"/>
          <a:lstStyle>
            <a:lvl1pPr marL="457200" lvl="0" indent="-800100" algn="l">
              <a:spcBef>
                <a:spcPts val="1800"/>
              </a:spcBef>
              <a:spcAft>
                <a:spcPts val="0"/>
              </a:spcAft>
              <a:buClr>
                <a:schemeClr val="dk1"/>
              </a:buClr>
              <a:buSzPts val="9000"/>
              <a:buChar char="•"/>
              <a:defRPr sz="9000"/>
            </a:lvl1pPr>
            <a:lvl2pPr marL="914400" lvl="1" indent="-717550" algn="l">
              <a:spcBef>
                <a:spcPts val="1540"/>
              </a:spcBef>
              <a:spcAft>
                <a:spcPts val="0"/>
              </a:spcAft>
              <a:buClr>
                <a:schemeClr val="dk1"/>
              </a:buClr>
              <a:buSzPts val="7700"/>
              <a:buChar char="–"/>
              <a:defRPr sz="7700"/>
            </a:lvl2pPr>
            <a:lvl3pPr marL="1371600" lvl="2" indent="-641350" algn="l">
              <a:spcBef>
                <a:spcPts val="1300"/>
              </a:spcBef>
              <a:spcAft>
                <a:spcPts val="0"/>
              </a:spcAft>
              <a:buClr>
                <a:schemeClr val="dk1"/>
              </a:buClr>
              <a:buSzPts val="6500"/>
              <a:buChar char="•"/>
              <a:defRPr sz="6500"/>
            </a:lvl3pPr>
            <a:lvl4pPr marL="1828800" lvl="3" indent="-596900" algn="l">
              <a:spcBef>
                <a:spcPts val="1160"/>
              </a:spcBef>
              <a:spcAft>
                <a:spcPts val="0"/>
              </a:spcAft>
              <a:buClr>
                <a:schemeClr val="dk1"/>
              </a:buClr>
              <a:buSzPts val="5800"/>
              <a:buChar char="–"/>
              <a:defRPr sz="5800"/>
            </a:lvl4pPr>
            <a:lvl5pPr marL="2286000" lvl="4" indent="-596900" algn="l">
              <a:spcBef>
                <a:spcPts val="1160"/>
              </a:spcBef>
              <a:spcAft>
                <a:spcPts val="0"/>
              </a:spcAft>
              <a:buClr>
                <a:schemeClr val="dk1"/>
              </a:buClr>
              <a:buSzPts val="5800"/>
              <a:buChar char="»"/>
              <a:defRPr sz="5800"/>
            </a:lvl5pPr>
            <a:lvl6pPr marL="2743200" lvl="5" indent="-596900" algn="l">
              <a:spcBef>
                <a:spcPts val="1160"/>
              </a:spcBef>
              <a:spcAft>
                <a:spcPts val="0"/>
              </a:spcAft>
              <a:buClr>
                <a:schemeClr val="dk1"/>
              </a:buClr>
              <a:buSzPts val="5800"/>
              <a:buChar char="•"/>
              <a:defRPr sz="5800"/>
            </a:lvl6pPr>
            <a:lvl7pPr marL="3200400" lvl="6" indent="-596900" algn="l">
              <a:spcBef>
                <a:spcPts val="1160"/>
              </a:spcBef>
              <a:spcAft>
                <a:spcPts val="0"/>
              </a:spcAft>
              <a:buClr>
                <a:schemeClr val="dk1"/>
              </a:buClr>
              <a:buSzPts val="5800"/>
              <a:buChar char="•"/>
              <a:defRPr sz="5800"/>
            </a:lvl7pPr>
            <a:lvl8pPr marL="3657600" lvl="7" indent="-596900" algn="l">
              <a:spcBef>
                <a:spcPts val="1160"/>
              </a:spcBef>
              <a:spcAft>
                <a:spcPts val="0"/>
              </a:spcAft>
              <a:buClr>
                <a:schemeClr val="dk1"/>
              </a:buClr>
              <a:buSzPts val="5800"/>
              <a:buChar char="•"/>
              <a:defRPr sz="5800"/>
            </a:lvl8pPr>
            <a:lvl9pPr marL="4114800" lvl="8" indent="-596900" algn="l">
              <a:spcBef>
                <a:spcPts val="1160"/>
              </a:spcBef>
              <a:spcAft>
                <a:spcPts val="0"/>
              </a:spcAft>
              <a:buClr>
                <a:schemeClr val="dk1"/>
              </a:buClr>
              <a:buSzPts val="5800"/>
              <a:buChar char="•"/>
              <a:defRPr sz="5800"/>
            </a:lvl9pPr>
          </a:lstStyle>
          <a:p>
            <a:endParaRPr/>
          </a:p>
        </p:txBody>
      </p:sp>
      <p:sp>
        <p:nvSpPr>
          <p:cNvPr id="32" name="Google Shape;32;p5"/>
          <p:cNvSpPr txBox="1">
            <a:spLocks noGrp="1"/>
          </p:cNvSpPr>
          <p:nvPr>
            <p:ph type="body" idx="2"/>
          </p:nvPr>
        </p:nvSpPr>
        <p:spPr>
          <a:xfrm>
            <a:off x="25188898" y="31198188"/>
            <a:ext cx="22329898" cy="88232483"/>
          </a:xfrm>
          <a:prstGeom prst="rect">
            <a:avLst/>
          </a:prstGeom>
          <a:noFill/>
          <a:ln>
            <a:noFill/>
          </a:ln>
        </p:spPr>
        <p:txBody>
          <a:bodyPr spcFirstLastPara="1" wrap="square" lIns="295225" tIns="147600" rIns="295225" bIns="147600" anchor="t" anchorCtr="0"/>
          <a:lstStyle>
            <a:lvl1pPr marL="457200" lvl="0" indent="-800100" algn="l">
              <a:spcBef>
                <a:spcPts val="1800"/>
              </a:spcBef>
              <a:spcAft>
                <a:spcPts val="0"/>
              </a:spcAft>
              <a:buClr>
                <a:schemeClr val="dk1"/>
              </a:buClr>
              <a:buSzPts val="9000"/>
              <a:buChar char="•"/>
              <a:defRPr sz="9000"/>
            </a:lvl1pPr>
            <a:lvl2pPr marL="914400" lvl="1" indent="-717550" algn="l">
              <a:spcBef>
                <a:spcPts val="1540"/>
              </a:spcBef>
              <a:spcAft>
                <a:spcPts val="0"/>
              </a:spcAft>
              <a:buClr>
                <a:schemeClr val="dk1"/>
              </a:buClr>
              <a:buSzPts val="7700"/>
              <a:buChar char="–"/>
              <a:defRPr sz="7700"/>
            </a:lvl2pPr>
            <a:lvl3pPr marL="1371600" lvl="2" indent="-641350" algn="l">
              <a:spcBef>
                <a:spcPts val="1300"/>
              </a:spcBef>
              <a:spcAft>
                <a:spcPts val="0"/>
              </a:spcAft>
              <a:buClr>
                <a:schemeClr val="dk1"/>
              </a:buClr>
              <a:buSzPts val="6500"/>
              <a:buChar char="•"/>
              <a:defRPr sz="6500"/>
            </a:lvl3pPr>
            <a:lvl4pPr marL="1828800" lvl="3" indent="-596900" algn="l">
              <a:spcBef>
                <a:spcPts val="1160"/>
              </a:spcBef>
              <a:spcAft>
                <a:spcPts val="0"/>
              </a:spcAft>
              <a:buClr>
                <a:schemeClr val="dk1"/>
              </a:buClr>
              <a:buSzPts val="5800"/>
              <a:buChar char="–"/>
              <a:defRPr sz="5800"/>
            </a:lvl4pPr>
            <a:lvl5pPr marL="2286000" lvl="4" indent="-596900" algn="l">
              <a:spcBef>
                <a:spcPts val="1160"/>
              </a:spcBef>
              <a:spcAft>
                <a:spcPts val="0"/>
              </a:spcAft>
              <a:buClr>
                <a:schemeClr val="dk1"/>
              </a:buClr>
              <a:buSzPts val="5800"/>
              <a:buChar char="»"/>
              <a:defRPr sz="5800"/>
            </a:lvl5pPr>
            <a:lvl6pPr marL="2743200" lvl="5" indent="-596900" algn="l">
              <a:spcBef>
                <a:spcPts val="1160"/>
              </a:spcBef>
              <a:spcAft>
                <a:spcPts val="0"/>
              </a:spcAft>
              <a:buClr>
                <a:schemeClr val="dk1"/>
              </a:buClr>
              <a:buSzPts val="5800"/>
              <a:buChar char="•"/>
              <a:defRPr sz="5800"/>
            </a:lvl6pPr>
            <a:lvl7pPr marL="3200400" lvl="6" indent="-596900" algn="l">
              <a:spcBef>
                <a:spcPts val="1160"/>
              </a:spcBef>
              <a:spcAft>
                <a:spcPts val="0"/>
              </a:spcAft>
              <a:buClr>
                <a:schemeClr val="dk1"/>
              </a:buClr>
              <a:buSzPts val="5800"/>
              <a:buChar char="•"/>
              <a:defRPr sz="5800"/>
            </a:lvl7pPr>
            <a:lvl8pPr marL="3657600" lvl="7" indent="-596900" algn="l">
              <a:spcBef>
                <a:spcPts val="1160"/>
              </a:spcBef>
              <a:spcAft>
                <a:spcPts val="0"/>
              </a:spcAft>
              <a:buClr>
                <a:schemeClr val="dk1"/>
              </a:buClr>
              <a:buSzPts val="5800"/>
              <a:buChar char="•"/>
              <a:defRPr sz="5800"/>
            </a:lvl8pPr>
            <a:lvl9pPr marL="4114800" lvl="8" indent="-596900" algn="l">
              <a:spcBef>
                <a:spcPts val="1160"/>
              </a:spcBef>
              <a:spcAft>
                <a:spcPts val="0"/>
              </a:spcAft>
              <a:buClr>
                <a:schemeClr val="dk1"/>
              </a:buClr>
              <a:buSzPts val="5800"/>
              <a:buChar char="•"/>
              <a:defRPr sz="5800"/>
            </a:lvl9pPr>
          </a:lstStyle>
          <a:p>
            <a:endParaRPr/>
          </a:p>
        </p:txBody>
      </p:sp>
      <p:sp>
        <p:nvSpPr>
          <p:cNvPr id="33" name="Google Shape;33;p5"/>
          <p:cNvSpPr txBox="1">
            <a:spLocks noGrp="1"/>
          </p:cNvSpPr>
          <p:nvPr>
            <p:ph type="dt" idx="10"/>
          </p:nvPr>
        </p:nvSpPr>
        <p:spPr>
          <a:xfrm>
            <a:off x="1069340" y="28065053"/>
            <a:ext cx="4990253" cy="1612128"/>
          </a:xfrm>
          <a:prstGeom prst="rect">
            <a:avLst/>
          </a:prstGeom>
          <a:noFill/>
          <a:ln>
            <a:noFill/>
          </a:ln>
        </p:spPr>
        <p:txBody>
          <a:bodyPr spcFirstLastPara="1" wrap="square" lIns="295225" tIns="147600" rIns="295225" bIns="1476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5"/>
          <p:cNvSpPr txBox="1">
            <a:spLocks noGrp="1"/>
          </p:cNvSpPr>
          <p:nvPr>
            <p:ph type="ftr" idx="11"/>
          </p:nvPr>
        </p:nvSpPr>
        <p:spPr>
          <a:xfrm>
            <a:off x="7307157" y="28065053"/>
            <a:ext cx="6772487" cy="1612128"/>
          </a:xfrm>
          <a:prstGeom prst="rect">
            <a:avLst/>
          </a:prstGeom>
          <a:noFill/>
          <a:ln>
            <a:noFill/>
          </a:ln>
        </p:spPr>
        <p:txBody>
          <a:bodyPr spcFirstLastPara="1" wrap="square" lIns="295225" tIns="147600" rIns="295225" bIns="1476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
          <p:cNvSpPr txBox="1">
            <a:spLocks noGrp="1"/>
          </p:cNvSpPr>
          <p:nvPr>
            <p:ph type="sldNum" idx="12"/>
          </p:nvPr>
        </p:nvSpPr>
        <p:spPr>
          <a:xfrm>
            <a:off x="15327206" y="28065053"/>
            <a:ext cx="4990253" cy="1612128"/>
          </a:xfrm>
          <a:prstGeom prst="rect">
            <a:avLst/>
          </a:prstGeom>
          <a:noFill/>
          <a:ln>
            <a:noFill/>
          </a:ln>
        </p:spPr>
        <p:txBody>
          <a:bodyPr spcFirstLastPara="1" wrap="square" lIns="295225" tIns="147600" rIns="295225" bIns="1476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1069340" y="1212603"/>
            <a:ext cx="19248120" cy="5046663"/>
          </a:xfrm>
          <a:prstGeom prst="rect">
            <a:avLst/>
          </a:prstGeom>
          <a:noFill/>
          <a:ln>
            <a:noFill/>
          </a:ln>
        </p:spPr>
        <p:txBody>
          <a:bodyPr spcFirstLastPara="1" wrap="square" lIns="295225" tIns="147600" rIns="295225" bIns="147600" anchor="ctr" anchorCtr="0"/>
          <a:lstStyle>
            <a:lvl1pPr lvl="0" algn="ctr">
              <a:spcBef>
                <a:spcPts val="0"/>
              </a:spcBef>
              <a:spcAft>
                <a:spcPts val="0"/>
              </a:spcAft>
              <a:buClr>
                <a:schemeClr val="dk1"/>
              </a:buClr>
              <a:buSzPts val="142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6"/>
          <p:cNvSpPr txBox="1">
            <a:spLocks noGrp="1"/>
          </p:cNvSpPr>
          <p:nvPr>
            <p:ph type="body" idx="1"/>
          </p:nvPr>
        </p:nvSpPr>
        <p:spPr>
          <a:xfrm>
            <a:off x="1069340" y="6777950"/>
            <a:ext cx="9449551" cy="2824727"/>
          </a:xfrm>
          <a:prstGeom prst="rect">
            <a:avLst/>
          </a:prstGeom>
          <a:noFill/>
          <a:ln>
            <a:noFill/>
          </a:ln>
        </p:spPr>
        <p:txBody>
          <a:bodyPr spcFirstLastPara="1" wrap="square" lIns="295225" tIns="147600" rIns="295225" bIns="147600" anchor="b" anchorCtr="0"/>
          <a:lstStyle>
            <a:lvl1pPr marL="457200" lvl="0" indent="-228600" algn="l">
              <a:spcBef>
                <a:spcPts val="1540"/>
              </a:spcBef>
              <a:spcAft>
                <a:spcPts val="0"/>
              </a:spcAft>
              <a:buClr>
                <a:schemeClr val="dk1"/>
              </a:buClr>
              <a:buSzPts val="7700"/>
              <a:buNone/>
              <a:defRPr sz="7700" b="1"/>
            </a:lvl1pPr>
            <a:lvl2pPr marL="914400" lvl="1" indent="-228600" algn="l">
              <a:spcBef>
                <a:spcPts val="1300"/>
              </a:spcBef>
              <a:spcAft>
                <a:spcPts val="0"/>
              </a:spcAft>
              <a:buClr>
                <a:schemeClr val="dk1"/>
              </a:buClr>
              <a:buSzPts val="6500"/>
              <a:buNone/>
              <a:defRPr sz="6500" b="1"/>
            </a:lvl2pPr>
            <a:lvl3pPr marL="1371600" lvl="2" indent="-228600" algn="l">
              <a:spcBef>
                <a:spcPts val="1160"/>
              </a:spcBef>
              <a:spcAft>
                <a:spcPts val="0"/>
              </a:spcAft>
              <a:buClr>
                <a:schemeClr val="dk1"/>
              </a:buClr>
              <a:buSzPts val="5800"/>
              <a:buNone/>
              <a:defRPr sz="5800" b="1"/>
            </a:lvl3pPr>
            <a:lvl4pPr marL="1828800" lvl="3" indent="-228600" algn="l">
              <a:spcBef>
                <a:spcPts val="1040"/>
              </a:spcBef>
              <a:spcAft>
                <a:spcPts val="0"/>
              </a:spcAft>
              <a:buClr>
                <a:schemeClr val="dk1"/>
              </a:buClr>
              <a:buSzPts val="5200"/>
              <a:buNone/>
              <a:defRPr sz="5200" b="1"/>
            </a:lvl4pPr>
            <a:lvl5pPr marL="2286000" lvl="4" indent="-228600" algn="l">
              <a:spcBef>
                <a:spcPts val="1040"/>
              </a:spcBef>
              <a:spcAft>
                <a:spcPts val="0"/>
              </a:spcAft>
              <a:buClr>
                <a:schemeClr val="dk1"/>
              </a:buClr>
              <a:buSzPts val="5200"/>
              <a:buNone/>
              <a:defRPr sz="5200" b="1"/>
            </a:lvl5pPr>
            <a:lvl6pPr marL="2743200" lvl="5" indent="-228600" algn="l">
              <a:spcBef>
                <a:spcPts val="1040"/>
              </a:spcBef>
              <a:spcAft>
                <a:spcPts val="0"/>
              </a:spcAft>
              <a:buClr>
                <a:schemeClr val="dk1"/>
              </a:buClr>
              <a:buSzPts val="5200"/>
              <a:buNone/>
              <a:defRPr sz="5200" b="1"/>
            </a:lvl6pPr>
            <a:lvl7pPr marL="3200400" lvl="6" indent="-228600" algn="l">
              <a:spcBef>
                <a:spcPts val="1040"/>
              </a:spcBef>
              <a:spcAft>
                <a:spcPts val="0"/>
              </a:spcAft>
              <a:buClr>
                <a:schemeClr val="dk1"/>
              </a:buClr>
              <a:buSzPts val="5200"/>
              <a:buNone/>
              <a:defRPr sz="5200" b="1"/>
            </a:lvl7pPr>
            <a:lvl8pPr marL="3657600" lvl="7" indent="-228600" algn="l">
              <a:spcBef>
                <a:spcPts val="1040"/>
              </a:spcBef>
              <a:spcAft>
                <a:spcPts val="0"/>
              </a:spcAft>
              <a:buClr>
                <a:schemeClr val="dk1"/>
              </a:buClr>
              <a:buSzPts val="5200"/>
              <a:buNone/>
              <a:defRPr sz="5200" b="1"/>
            </a:lvl8pPr>
            <a:lvl9pPr marL="4114800" lvl="8" indent="-228600" algn="l">
              <a:spcBef>
                <a:spcPts val="1040"/>
              </a:spcBef>
              <a:spcAft>
                <a:spcPts val="0"/>
              </a:spcAft>
              <a:buClr>
                <a:schemeClr val="dk1"/>
              </a:buClr>
              <a:buSzPts val="5200"/>
              <a:buNone/>
              <a:defRPr sz="5200" b="1"/>
            </a:lvl9pPr>
          </a:lstStyle>
          <a:p>
            <a:endParaRPr/>
          </a:p>
        </p:txBody>
      </p:sp>
      <p:sp>
        <p:nvSpPr>
          <p:cNvPr id="39" name="Google Shape;39;p6"/>
          <p:cNvSpPr txBox="1">
            <a:spLocks noGrp="1"/>
          </p:cNvSpPr>
          <p:nvPr>
            <p:ph type="body" idx="2"/>
          </p:nvPr>
        </p:nvSpPr>
        <p:spPr>
          <a:xfrm>
            <a:off x="1069340" y="9602677"/>
            <a:ext cx="9449551" cy="17446034"/>
          </a:xfrm>
          <a:prstGeom prst="rect">
            <a:avLst/>
          </a:prstGeom>
          <a:noFill/>
          <a:ln>
            <a:noFill/>
          </a:ln>
        </p:spPr>
        <p:txBody>
          <a:bodyPr spcFirstLastPara="1" wrap="square" lIns="295225" tIns="147600" rIns="295225" bIns="147600" anchor="t" anchorCtr="0"/>
          <a:lstStyle>
            <a:lvl1pPr marL="457200" lvl="0" indent="-717550" algn="l">
              <a:spcBef>
                <a:spcPts val="1540"/>
              </a:spcBef>
              <a:spcAft>
                <a:spcPts val="0"/>
              </a:spcAft>
              <a:buClr>
                <a:schemeClr val="dk1"/>
              </a:buClr>
              <a:buSzPts val="7700"/>
              <a:buChar char="•"/>
              <a:defRPr sz="7700"/>
            </a:lvl1pPr>
            <a:lvl2pPr marL="914400" lvl="1" indent="-641350" algn="l">
              <a:spcBef>
                <a:spcPts val="1300"/>
              </a:spcBef>
              <a:spcAft>
                <a:spcPts val="0"/>
              </a:spcAft>
              <a:buClr>
                <a:schemeClr val="dk1"/>
              </a:buClr>
              <a:buSzPts val="6500"/>
              <a:buChar char="–"/>
              <a:defRPr sz="6500"/>
            </a:lvl2pPr>
            <a:lvl3pPr marL="1371600" lvl="2" indent="-596900" algn="l">
              <a:spcBef>
                <a:spcPts val="1160"/>
              </a:spcBef>
              <a:spcAft>
                <a:spcPts val="0"/>
              </a:spcAft>
              <a:buClr>
                <a:schemeClr val="dk1"/>
              </a:buClr>
              <a:buSzPts val="5800"/>
              <a:buChar char="•"/>
              <a:defRPr sz="5800"/>
            </a:lvl3pPr>
            <a:lvl4pPr marL="1828800" lvl="3" indent="-558800" algn="l">
              <a:spcBef>
                <a:spcPts val="1040"/>
              </a:spcBef>
              <a:spcAft>
                <a:spcPts val="0"/>
              </a:spcAft>
              <a:buClr>
                <a:schemeClr val="dk1"/>
              </a:buClr>
              <a:buSzPts val="5200"/>
              <a:buChar char="–"/>
              <a:defRPr sz="5200"/>
            </a:lvl4pPr>
            <a:lvl5pPr marL="2286000" lvl="4" indent="-558800" algn="l">
              <a:spcBef>
                <a:spcPts val="1040"/>
              </a:spcBef>
              <a:spcAft>
                <a:spcPts val="0"/>
              </a:spcAft>
              <a:buClr>
                <a:schemeClr val="dk1"/>
              </a:buClr>
              <a:buSzPts val="5200"/>
              <a:buChar char="»"/>
              <a:defRPr sz="5200"/>
            </a:lvl5pPr>
            <a:lvl6pPr marL="2743200" lvl="5" indent="-558800" algn="l">
              <a:spcBef>
                <a:spcPts val="1040"/>
              </a:spcBef>
              <a:spcAft>
                <a:spcPts val="0"/>
              </a:spcAft>
              <a:buClr>
                <a:schemeClr val="dk1"/>
              </a:buClr>
              <a:buSzPts val="5200"/>
              <a:buChar char="•"/>
              <a:defRPr sz="5200"/>
            </a:lvl6pPr>
            <a:lvl7pPr marL="3200400" lvl="6" indent="-558800" algn="l">
              <a:spcBef>
                <a:spcPts val="1040"/>
              </a:spcBef>
              <a:spcAft>
                <a:spcPts val="0"/>
              </a:spcAft>
              <a:buClr>
                <a:schemeClr val="dk1"/>
              </a:buClr>
              <a:buSzPts val="5200"/>
              <a:buChar char="•"/>
              <a:defRPr sz="5200"/>
            </a:lvl7pPr>
            <a:lvl8pPr marL="3657600" lvl="7" indent="-558800" algn="l">
              <a:spcBef>
                <a:spcPts val="1040"/>
              </a:spcBef>
              <a:spcAft>
                <a:spcPts val="0"/>
              </a:spcAft>
              <a:buClr>
                <a:schemeClr val="dk1"/>
              </a:buClr>
              <a:buSzPts val="5200"/>
              <a:buChar char="•"/>
              <a:defRPr sz="5200"/>
            </a:lvl8pPr>
            <a:lvl9pPr marL="4114800" lvl="8" indent="-558800" algn="l">
              <a:spcBef>
                <a:spcPts val="1040"/>
              </a:spcBef>
              <a:spcAft>
                <a:spcPts val="0"/>
              </a:spcAft>
              <a:buClr>
                <a:schemeClr val="dk1"/>
              </a:buClr>
              <a:buSzPts val="5200"/>
              <a:buChar char="•"/>
              <a:defRPr sz="5200"/>
            </a:lvl9pPr>
          </a:lstStyle>
          <a:p>
            <a:endParaRPr/>
          </a:p>
        </p:txBody>
      </p:sp>
      <p:sp>
        <p:nvSpPr>
          <p:cNvPr id="40" name="Google Shape;40;p6"/>
          <p:cNvSpPr txBox="1">
            <a:spLocks noGrp="1"/>
          </p:cNvSpPr>
          <p:nvPr>
            <p:ph type="body" idx="3"/>
          </p:nvPr>
        </p:nvSpPr>
        <p:spPr>
          <a:xfrm>
            <a:off x="10864198" y="6777950"/>
            <a:ext cx="9453263" cy="2824727"/>
          </a:xfrm>
          <a:prstGeom prst="rect">
            <a:avLst/>
          </a:prstGeom>
          <a:noFill/>
          <a:ln>
            <a:noFill/>
          </a:ln>
        </p:spPr>
        <p:txBody>
          <a:bodyPr spcFirstLastPara="1" wrap="square" lIns="295225" tIns="147600" rIns="295225" bIns="147600" anchor="b" anchorCtr="0"/>
          <a:lstStyle>
            <a:lvl1pPr marL="457200" lvl="0" indent="-228600" algn="l">
              <a:spcBef>
                <a:spcPts val="1540"/>
              </a:spcBef>
              <a:spcAft>
                <a:spcPts val="0"/>
              </a:spcAft>
              <a:buClr>
                <a:schemeClr val="dk1"/>
              </a:buClr>
              <a:buSzPts val="7700"/>
              <a:buNone/>
              <a:defRPr sz="7700" b="1"/>
            </a:lvl1pPr>
            <a:lvl2pPr marL="914400" lvl="1" indent="-228600" algn="l">
              <a:spcBef>
                <a:spcPts val="1300"/>
              </a:spcBef>
              <a:spcAft>
                <a:spcPts val="0"/>
              </a:spcAft>
              <a:buClr>
                <a:schemeClr val="dk1"/>
              </a:buClr>
              <a:buSzPts val="6500"/>
              <a:buNone/>
              <a:defRPr sz="6500" b="1"/>
            </a:lvl2pPr>
            <a:lvl3pPr marL="1371600" lvl="2" indent="-228600" algn="l">
              <a:spcBef>
                <a:spcPts val="1160"/>
              </a:spcBef>
              <a:spcAft>
                <a:spcPts val="0"/>
              </a:spcAft>
              <a:buClr>
                <a:schemeClr val="dk1"/>
              </a:buClr>
              <a:buSzPts val="5800"/>
              <a:buNone/>
              <a:defRPr sz="5800" b="1"/>
            </a:lvl3pPr>
            <a:lvl4pPr marL="1828800" lvl="3" indent="-228600" algn="l">
              <a:spcBef>
                <a:spcPts val="1040"/>
              </a:spcBef>
              <a:spcAft>
                <a:spcPts val="0"/>
              </a:spcAft>
              <a:buClr>
                <a:schemeClr val="dk1"/>
              </a:buClr>
              <a:buSzPts val="5200"/>
              <a:buNone/>
              <a:defRPr sz="5200" b="1"/>
            </a:lvl4pPr>
            <a:lvl5pPr marL="2286000" lvl="4" indent="-228600" algn="l">
              <a:spcBef>
                <a:spcPts val="1040"/>
              </a:spcBef>
              <a:spcAft>
                <a:spcPts val="0"/>
              </a:spcAft>
              <a:buClr>
                <a:schemeClr val="dk1"/>
              </a:buClr>
              <a:buSzPts val="5200"/>
              <a:buNone/>
              <a:defRPr sz="5200" b="1"/>
            </a:lvl5pPr>
            <a:lvl6pPr marL="2743200" lvl="5" indent="-228600" algn="l">
              <a:spcBef>
                <a:spcPts val="1040"/>
              </a:spcBef>
              <a:spcAft>
                <a:spcPts val="0"/>
              </a:spcAft>
              <a:buClr>
                <a:schemeClr val="dk1"/>
              </a:buClr>
              <a:buSzPts val="5200"/>
              <a:buNone/>
              <a:defRPr sz="5200" b="1"/>
            </a:lvl6pPr>
            <a:lvl7pPr marL="3200400" lvl="6" indent="-228600" algn="l">
              <a:spcBef>
                <a:spcPts val="1040"/>
              </a:spcBef>
              <a:spcAft>
                <a:spcPts val="0"/>
              </a:spcAft>
              <a:buClr>
                <a:schemeClr val="dk1"/>
              </a:buClr>
              <a:buSzPts val="5200"/>
              <a:buNone/>
              <a:defRPr sz="5200" b="1"/>
            </a:lvl7pPr>
            <a:lvl8pPr marL="3657600" lvl="7" indent="-228600" algn="l">
              <a:spcBef>
                <a:spcPts val="1040"/>
              </a:spcBef>
              <a:spcAft>
                <a:spcPts val="0"/>
              </a:spcAft>
              <a:buClr>
                <a:schemeClr val="dk1"/>
              </a:buClr>
              <a:buSzPts val="5200"/>
              <a:buNone/>
              <a:defRPr sz="5200" b="1"/>
            </a:lvl8pPr>
            <a:lvl9pPr marL="4114800" lvl="8" indent="-228600" algn="l">
              <a:spcBef>
                <a:spcPts val="1040"/>
              </a:spcBef>
              <a:spcAft>
                <a:spcPts val="0"/>
              </a:spcAft>
              <a:buClr>
                <a:schemeClr val="dk1"/>
              </a:buClr>
              <a:buSzPts val="5200"/>
              <a:buNone/>
              <a:defRPr sz="5200" b="1"/>
            </a:lvl9pPr>
          </a:lstStyle>
          <a:p>
            <a:endParaRPr/>
          </a:p>
        </p:txBody>
      </p:sp>
      <p:sp>
        <p:nvSpPr>
          <p:cNvPr id="41" name="Google Shape;41;p6"/>
          <p:cNvSpPr txBox="1">
            <a:spLocks noGrp="1"/>
          </p:cNvSpPr>
          <p:nvPr>
            <p:ph type="body" idx="4"/>
          </p:nvPr>
        </p:nvSpPr>
        <p:spPr>
          <a:xfrm>
            <a:off x="10864198" y="9602677"/>
            <a:ext cx="9453263" cy="17446034"/>
          </a:xfrm>
          <a:prstGeom prst="rect">
            <a:avLst/>
          </a:prstGeom>
          <a:noFill/>
          <a:ln>
            <a:noFill/>
          </a:ln>
        </p:spPr>
        <p:txBody>
          <a:bodyPr spcFirstLastPara="1" wrap="square" lIns="295225" tIns="147600" rIns="295225" bIns="147600" anchor="t" anchorCtr="0"/>
          <a:lstStyle>
            <a:lvl1pPr marL="457200" lvl="0" indent="-717550" algn="l">
              <a:spcBef>
                <a:spcPts val="1540"/>
              </a:spcBef>
              <a:spcAft>
                <a:spcPts val="0"/>
              </a:spcAft>
              <a:buClr>
                <a:schemeClr val="dk1"/>
              </a:buClr>
              <a:buSzPts val="7700"/>
              <a:buChar char="•"/>
              <a:defRPr sz="7700"/>
            </a:lvl1pPr>
            <a:lvl2pPr marL="914400" lvl="1" indent="-641350" algn="l">
              <a:spcBef>
                <a:spcPts val="1300"/>
              </a:spcBef>
              <a:spcAft>
                <a:spcPts val="0"/>
              </a:spcAft>
              <a:buClr>
                <a:schemeClr val="dk1"/>
              </a:buClr>
              <a:buSzPts val="6500"/>
              <a:buChar char="–"/>
              <a:defRPr sz="6500"/>
            </a:lvl2pPr>
            <a:lvl3pPr marL="1371600" lvl="2" indent="-596900" algn="l">
              <a:spcBef>
                <a:spcPts val="1160"/>
              </a:spcBef>
              <a:spcAft>
                <a:spcPts val="0"/>
              </a:spcAft>
              <a:buClr>
                <a:schemeClr val="dk1"/>
              </a:buClr>
              <a:buSzPts val="5800"/>
              <a:buChar char="•"/>
              <a:defRPr sz="5800"/>
            </a:lvl3pPr>
            <a:lvl4pPr marL="1828800" lvl="3" indent="-558800" algn="l">
              <a:spcBef>
                <a:spcPts val="1040"/>
              </a:spcBef>
              <a:spcAft>
                <a:spcPts val="0"/>
              </a:spcAft>
              <a:buClr>
                <a:schemeClr val="dk1"/>
              </a:buClr>
              <a:buSzPts val="5200"/>
              <a:buChar char="–"/>
              <a:defRPr sz="5200"/>
            </a:lvl4pPr>
            <a:lvl5pPr marL="2286000" lvl="4" indent="-558800" algn="l">
              <a:spcBef>
                <a:spcPts val="1040"/>
              </a:spcBef>
              <a:spcAft>
                <a:spcPts val="0"/>
              </a:spcAft>
              <a:buClr>
                <a:schemeClr val="dk1"/>
              </a:buClr>
              <a:buSzPts val="5200"/>
              <a:buChar char="»"/>
              <a:defRPr sz="5200"/>
            </a:lvl5pPr>
            <a:lvl6pPr marL="2743200" lvl="5" indent="-558800" algn="l">
              <a:spcBef>
                <a:spcPts val="1040"/>
              </a:spcBef>
              <a:spcAft>
                <a:spcPts val="0"/>
              </a:spcAft>
              <a:buClr>
                <a:schemeClr val="dk1"/>
              </a:buClr>
              <a:buSzPts val="5200"/>
              <a:buChar char="•"/>
              <a:defRPr sz="5200"/>
            </a:lvl6pPr>
            <a:lvl7pPr marL="3200400" lvl="6" indent="-558800" algn="l">
              <a:spcBef>
                <a:spcPts val="1040"/>
              </a:spcBef>
              <a:spcAft>
                <a:spcPts val="0"/>
              </a:spcAft>
              <a:buClr>
                <a:schemeClr val="dk1"/>
              </a:buClr>
              <a:buSzPts val="5200"/>
              <a:buChar char="•"/>
              <a:defRPr sz="5200"/>
            </a:lvl7pPr>
            <a:lvl8pPr marL="3657600" lvl="7" indent="-558800" algn="l">
              <a:spcBef>
                <a:spcPts val="1040"/>
              </a:spcBef>
              <a:spcAft>
                <a:spcPts val="0"/>
              </a:spcAft>
              <a:buClr>
                <a:schemeClr val="dk1"/>
              </a:buClr>
              <a:buSzPts val="5200"/>
              <a:buChar char="•"/>
              <a:defRPr sz="5200"/>
            </a:lvl8pPr>
            <a:lvl9pPr marL="4114800" lvl="8" indent="-558800" algn="l">
              <a:spcBef>
                <a:spcPts val="1040"/>
              </a:spcBef>
              <a:spcAft>
                <a:spcPts val="0"/>
              </a:spcAft>
              <a:buClr>
                <a:schemeClr val="dk1"/>
              </a:buClr>
              <a:buSzPts val="5200"/>
              <a:buChar char="•"/>
              <a:defRPr sz="5200"/>
            </a:lvl9pPr>
          </a:lstStyle>
          <a:p>
            <a:endParaRPr/>
          </a:p>
        </p:txBody>
      </p:sp>
      <p:sp>
        <p:nvSpPr>
          <p:cNvPr id="42" name="Google Shape;42;p6"/>
          <p:cNvSpPr txBox="1">
            <a:spLocks noGrp="1"/>
          </p:cNvSpPr>
          <p:nvPr>
            <p:ph type="dt" idx="10"/>
          </p:nvPr>
        </p:nvSpPr>
        <p:spPr>
          <a:xfrm>
            <a:off x="1069340" y="28065053"/>
            <a:ext cx="4990253" cy="1612128"/>
          </a:xfrm>
          <a:prstGeom prst="rect">
            <a:avLst/>
          </a:prstGeom>
          <a:noFill/>
          <a:ln>
            <a:noFill/>
          </a:ln>
        </p:spPr>
        <p:txBody>
          <a:bodyPr spcFirstLastPara="1" wrap="square" lIns="295225" tIns="147600" rIns="295225" bIns="1476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6"/>
          <p:cNvSpPr txBox="1">
            <a:spLocks noGrp="1"/>
          </p:cNvSpPr>
          <p:nvPr>
            <p:ph type="ftr" idx="11"/>
          </p:nvPr>
        </p:nvSpPr>
        <p:spPr>
          <a:xfrm>
            <a:off x="7307157" y="28065053"/>
            <a:ext cx="6772487" cy="1612128"/>
          </a:xfrm>
          <a:prstGeom prst="rect">
            <a:avLst/>
          </a:prstGeom>
          <a:noFill/>
          <a:ln>
            <a:noFill/>
          </a:ln>
        </p:spPr>
        <p:txBody>
          <a:bodyPr spcFirstLastPara="1" wrap="square" lIns="295225" tIns="147600" rIns="295225" bIns="1476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6"/>
          <p:cNvSpPr txBox="1">
            <a:spLocks noGrp="1"/>
          </p:cNvSpPr>
          <p:nvPr>
            <p:ph type="sldNum" idx="12"/>
          </p:nvPr>
        </p:nvSpPr>
        <p:spPr>
          <a:xfrm>
            <a:off x="15327206" y="28065053"/>
            <a:ext cx="4990253" cy="1612128"/>
          </a:xfrm>
          <a:prstGeom prst="rect">
            <a:avLst/>
          </a:prstGeom>
          <a:noFill/>
          <a:ln>
            <a:noFill/>
          </a:ln>
        </p:spPr>
        <p:txBody>
          <a:bodyPr spcFirstLastPara="1" wrap="square" lIns="295225" tIns="147600" rIns="295225" bIns="1476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ólo el título" type="titleOnly">
  <p:cSld name="TITLE_ONLY">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1069340" y="1212603"/>
            <a:ext cx="19248120" cy="5046663"/>
          </a:xfrm>
          <a:prstGeom prst="rect">
            <a:avLst/>
          </a:prstGeom>
          <a:noFill/>
          <a:ln>
            <a:noFill/>
          </a:ln>
        </p:spPr>
        <p:txBody>
          <a:bodyPr spcFirstLastPara="1" wrap="square" lIns="295225" tIns="147600" rIns="295225" bIns="1476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7"/>
          <p:cNvSpPr txBox="1">
            <a:spLocks noGrp="1"/>
          </p:cNvSpPr>
          <p:nvPr>
            <p:ph type="dt" idx="10"/>
          </p:nvPr>
        </p:nvSpPr>
        <p:spPr>
          <a:xfrm>
            <a:off x="1069340" y="28065053"/>
            <a:ext cx="4990253" cy="1612128"/>
          </a:xfrm>
          <a:prstGeom prst="rect">
            <a:avLst/>
          </a:prstGeom>
          <a:noFill/>
          <a:ln>
            <a:noFill/>
          </a:ln>
        </p:spPr>
        <p:txBody>
          <a:bodyPr spcFirstLastPara="1" wrap="square" lIns="295225" tIns="147600" rIns="295225" bIns="1476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ftr" idx="11"/>
          </p:nvPr>
        </p:nvSpPr>
        <p:spPr>
          <a:xfrm>
            <a:off x="7307157" y="28065053"/>
            <a:ext cx="6772487" cy="1612128"/>
          </a:xfrm>
          <a:prstGeom prst="rect">
            <a:avLst/>
          </a:prstGeom>
          <a:noFill/>
          <a:ln>
            <a:noFill/>
          </a:ln>
        </p:spPr>
        <p:txBody>
          <a:bodyPr spcFirstLastPara="1" wrap="square" lIns="295225" tIns="147600" rIns="295225" bIns="1476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7"/>
          <p:cNvSpPr txBox="1">
            <a:spLocks noGrp="1"/>
          </p:cNvSpPr>
          <p:nvPr>
            <p:ph type="sldNum" idx="12"/>
          </p:nvPr>
        </p:nvSpPr>
        <p:spPr>
          <a:xfrm>
            <a:off x="15327206" y="28065053"/>
            <a:ext cx="4990253" cy="1612128"/>
          </a:xfrm>
          <a:prstGeom prst="rect">
            <a:avLst/>
          </a:prstGeom>
          <a:noFill/>
          <a:ln>
            <a:noFill/>
          </a:ln>
        </p:spPr>
        <p:txBody>
          <a:bodyPr spcFirstLastPara="1" wrap="square" lIns="295225" tIns="147600" rIns="295225" bIns="1476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0"/>
        <p:cNvGrpSpPr/>
        <p:nvPr/>
      </p:nvGrpSpPr>
      <p:grpSpPr>
        <a:xfrm>
          <a:off x="0" y="0"/>
          <a:ext cx="0" cy="0"/>
          <a:chOff x="0" y="0"/>
          <a:chExt cx="0" cy="0"/>
        </a:xfrm>
      </p:grpSpPr>
      <p:sp>
        <p:nvSpPr>
          <p:cNvPr id="51" name="Google Shape;51;p8"/>
          <p:cNvSpPr txBox="1">
            <a:spLocks noGrp="1"/>
          </p:cNvSpPr>
          <p:nvPr>
            <p:ph type="dt" idx="10"/>
          </p:nvPr>
        </p:nvSpPr>
        <p:spPr>
          <a:xfrm>
            <a:off x="1069340" y="28065053"/>
            <a:ext cx="4990253" cy="1612128"/>
          </a:xfrm>
          <a:prstGeom prst="rect">
            <a:avLst/>
          </a:prstGeom>
          <a:noFill/>
          <a:ln>
            <a:noFill/>
          </a:ln>
        </p:spPr>
        <p:txBody>
          <a:bodyPr spcFirstLastPara="1" wrap="square" lIns="295225" tIns="147600" rIns="295225" bIns="1476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7307157" y="28065053"/>
            <a:ext cx="6772487" cy="1612128"/>
          </a:xfrm>
          <a:prstGeom prst="rect">
            <a:avLst/>
          </a:prstGeom>
          <a:noFill/>
          <a:ln>
            <a:noFill/>
          </a:ln>
        </p:spPr>
        <p:txBody>
          <a:bodyPr spcFirstLastPara="1" wrap="square" lIns="295225" tIns="147600" rIns="295225" bIns="1476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15327206" y="28065053"/>
            <a:ext cx="4990253" cy="1612128"/>
          </a:xfrm>
          <a:prstGeom prst="rect">
            <a:avLst/>
          </a:prstGeom>
          <a:noFill/>
          <a:ln>
            <a:noFill/>
          </a:ln>
        </p:spPr>
        <p:txBody>
          <a:bodyPr spcFirstLastPara="1" wrap="square" lIns="295225" tIns="147600" rIns="295225" bIns="1476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1069341" y="1205591"/>
            <a:ext cx="7036110" cy="5130774"/>
          </a:xfrm>
          <a:prstGeom prst="rect">
            <a:avLst/>
          </a:prstGeom>
          <a:noFill/>
          <a:ln>
            <a:noFill/>
          </a:ln>
        </p:spPr>
        <p:txBody>
          <a:bodyPr spcFirstLastPara="1" wrap="square" lIns="295225" tIns="147600" rIns="295225" bIns="147600" anchor="b" anchorCtr="0"/>
          <a:lstStyle>
            <a:lvl1pPr lvl="0" algn="l">
              <a:spcBef>
                <a:spcPts val="0"/>
              </a:spcBef>
              <a:spcAft>
                <a:spcPts val="0"/>
              </a:spcAft>
              <a:buClr>
                <a:schemeClr val="dk1"/>
              </a:buClr>
              <a:buSzPts val="6500"/>
              <a:buFont typeface="Calibri"/>
              <a:buNone/>
              <a:defRPr sz="65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8361645" y="1205594"/>
            <a:ext cx="11955815" cy="25843120"/>
          </a:xfrm>
          <a:prstGeom prst="rect">
            <a:avLst/>
          </a:prstGeom>
          <a:noFill/>
          <a:ln>
            <a:noFill/>
          </a:ln>
        </p:spPr>
        <p:txBody>
          <a:bodyPr spcFirstLastPara="1" wrap="square" lIns="295225" tIns="147600" rIns="295225" bIns="147600" anchor="t" anchorCtr="0"/>
          <a:lstStyle>
            <a:lvl1pPr marL="457200" lvl="0" indent="-882650" algn="l">
              <a:spcBef>
                <a:spcPts val="2060"/>
              </a:spcBef>
              <a:spcAft>
                <a:spcPts val="0"/>
              </a:spcAft>
              <a:buClr>
                <a:schemeClr val="dk1"/>
              </a:buClr>
              <a:buSzPts val="10300"/>
              <a:buChar char="•"/>
              <a:defRPr sz="10300"/>
            </a:lvl1pPr>
            <a:lvl2pPr marL="914400" lvl="1" indent="-800100" algn="l">
              <a:spcBef>
                <a:spcPts val="1800"/>
              </a:spcBef>
              <a:spcAft>
                <a:spcPts val="0"/>
              </a:spcAft>
              <a:buClr>
                <a:schemeClr val="dk1"/>
              </a:buClr>
              <a:buSzPts val="9000"/>
              <a:buChar char="–"/>
              <a:defRPr sz="9000"/>
            </a:lvl2pPr>
            <a:lvl3pPr marL="1371600" lvl="2" indent="-717550" algn="l">
              <a:spcBef>
                <a:spcPts val="1540"/>
              </a:spcBef>
              <a:spcAft>
                <a:spcPts val="0"/>
              </a:spcAft>
              <a:buClr>
                <a:schemeClr val="dk1"/>
              </a:buClr>
              <a:buSzPts val="7700"/>
              <a:buChar char="•"/>
              <a:defRPr sz="7700"/>
            </a:lvl3pPr>
            <a:lvl4pPr marL="1828800" lvl="3" indent="-641350" algn="l">
              <a:spcBef>
                <a:spcPts val="1300"/>
              </a:spcBef>
              <a:spcAft>
                <a:spcPts val="0"/>
              </a:spcAft>
              <a:buClr>
                <a:schemeClr val="dk1"/>
              </a:buClr>
              <a:buSzPts val="6500"/>
              <a:buChar char="–"/>
              <a:defRPr sz="6500"/>
            </a:lvl4pPr>
            <a:lvl5pPr marL="2286000" lvl="4" indent="-641350" algn="l">
              <a:spcBef>
                <a:spcPts val="1300"/>
              </a:spcBef>
              <a:spcAft>
                <a:spcPts val="0"/>
              </a:spcAft>
              <a:buClr>
                <a:schemeClr val="dk1"/>
              </a:buClr>
              <a:buSzPts val="6500"/>
              <a:buChar char="»"/>
              <a:defRPr sz="6500"/>
            </a:lvl5pPr>
            <a:lvl6pPr marL="2743200" lvl="5" indent="-641350" algn="l">
              <a:spcBef>
                <a:spcPts val="1300"/>
              </a:spcBef>
              <a:spcAft>
                <a:spcPts val="0"/>
              </a:spcAft>
              <a:buClr>
                <a:schemeClr val="dk1"/>
              </a:buClr>
              <a:buSzPts val="6500"/>
              <a:buChar char="•"/>
              <a:defRPr sz="6500"/>
            </a:lvl6pPr>
            <a:lvl7pPr marL="3200400" lvl="6" indent="-641350" algn="l">
              <a:spcBef>
                <a:spcPts val="1300"/>
              </a:spcBef>
              <a:spcAft>
                <a:spcPts val="0"/>
              </a:spcAft>
              <a:buClr>
                <a:schemeClr val="dk1"/>
              </a:buClr>
              <a:buSzPts val="6500"/>
              <a:buChar char="•"/>
              <a:defRPr sz="6500"/>
            </a:lvl7pPr>
            <a:lvl8pPr marL="3657600" lvl="7" indent="-641350" algn="l">
              <a:spcBef>
                <a:spcPts val="1300"/>
              </a:spcBef>
              <a:spcAft>
                <a:spcPts val="0"/>
              </a:spcAft>
              <a:buClr>
                <a:schemeClr val="dk1"/>
              </a:buClr>
              <a:buSzPts val="6500"/>
              <a:buChar char="•"/>
              <a:defRPr sz="6500"/>
            </a:lvl8pPr>
            <a:lvl9pPr marL="4114800" lvl="8" indent="-641350" algn="l">
              <a:spcBef>
                <a:spcPts val="1300"/>
              </a:spcBef>
              <a:spcAft>
                <a:spcPts val="0"/>
              </a:spcAft>
              <a:buClr>
                <a:schemeClr val="dk1"/>
              </a:buClr>
              <a:buSzPts val="6500"/>
              <a:buChar char="•"/>
              <a:defRPr sz="6500"/>
            </a:lvl9pPr>
          </a:lstStyle>
          <a:p>
            <a:endParaRPr/>
          </a:p>
        </p:txBody>
      </p:sp>
      <p:sp>
        <p:nvSpPr>
          <p:cNvPr id="57" name="Google Shape;57;p9"/>
          <p:cNvSpPr txBox="1">
            <a:spLocks noGrp="1"/>
          </p:cNvSpPr>
          <p:nvPr>
            <p:ph type="body" idx="2"/>
          </p:nvPr>
        </p:nvSpPr>
        <p:spPr>
          <a:xfrm>
            <a:off x="1069341" y="6336367"/>
            <a:ext cx="7036110" cy="20712346"/>
          </a:xfrm>
          <a:prstGeom prst="rect">
            <a:avLst/>
          </a:prstGeom>
          <a:noFill/>
          <a:ln>
            <a:noFill/>
          </a:ln>
        </p:spPr>
        <p:txBody>
          <a:bodyPr spcFirstLastPara="1" wrap="square" lIns="295225" tIns="147600" rIns="295225" bIns="147600" anchor="t" anchorCtr="0"/>
          <a:lstStyle>
            <a:lvl1pPr marL="457200" lvl="0" indent="-228600" algn="l">
              <a:spcBef>
                <a:spcPts val="900"/>
              </a:spcBef>
              <a:spcAft>
                <a:spcPts val="0"/>
              </a:spcAft>
              <a:buClr>
                <a:schemeClr val="dk1"/>
              </a:buClr>
              <a:buSzPts val="4500"/>
              <a:buNone/>
              <a:defRPr sz="4500"/>
            </a:lvl1pPr>
            <a:lvl2pPr marL="914400" lvl="1" indent="-228600" algn="l">
              <a:spcBef>
                <a:spcPts val="780"/>
              </a:spcBef>
              <a:spcAft>
                <a:spcPts val="0"/>
              </a:spcAft>
              <a:buClr>
                <a:schemeClr val="dk1"/>
              </a:buClr>
              <a:buSzPts val="3900"/>
              <a:buNone/>
              <a:defRPr sz="3900"/>
            </a:lvl2pPr>
            <a:lvl3pPr marL="1371600" lvl="2" indent="-228600" algn="l">
              <a:spcBef>
                <a:spcPts val="640"/>
              </a:spcBef>
              <a:spcAft>
                <a:spcPts val="0"/>
              </a:spcAft>
              <a:buClr>
                <a:schemeClr val="dk1"/>
              </a:buClr>
              <a:buSzPts val="3200"/>
              <a:buNone/>
              <a:defRPr sz="3200"/>
            </a:lvl3pPr>
            <a:lvl4pPr marL="1828800" lvl="3" indent="-228600" algn="l">
              <a:spcBef>
                <a:spcPts val="580"/>
              </a:spcBef>
              <a:spcAft>
                <a:spcPts val="0"/>
              </a:spcAft>
              <a:buClr>
                <a:schemeClr val="dk1"/>
              </a:buClr>
              <a:buSzPts val="2900"/>
              <a:buNone/>
              <a:defRPr sz="2900"/>
            </a:lvl4pPr>
            <a:lvl5pPr marL="2286000" lvl="4" indent="-228600" algn="l">
              <a:spcBef>
                <a:spcPts val="580"/>
              </a:spcBef>
              <a:spcAft>
                <a:spcPts val="0"/>
              </a:spcAft>
              <a:buClr>
                <a:schemeClr val="dk1"/>
              </a:buClr>
              <a:buSzPts val="2900"/>
              <a:buNone/>
              <a:defRPr sz="2900"/>
            </a:lvl5pPr>
            <a:lvl6pPr marL="2743200" lvl="5" indent="-228600" algn="l">
              <a:spcBef>
                <a:spcPts val="580"/>
              </a:spcBef>
              <a:spcAft>
                <a:spcPts val="0"/>
              </a:spcAft>
              <a:buClr>
                <a:schemeClr val="dk1"/>
              </a:buClr>
              <a:buSzPts val="2900"/>
              <a:buNone/>
              <a:defRPr sz="2900"/>
            </a:lvl6pPr>
            <a:lvl7pPr marL="3200400" lvl="6" indent="-228600" algn="l">
              <a:spcBef>
                <a:spcPts val="580"/>
              </a:spcBef>
              <a:spcAft>
                <a:spcPts val="0"/>
              </a:spcAft>
              <a:buClr>
                <a:schemeClr val="dk1"/>
              </a:buClr>
              <a:buSzPts val="2900"/>
              <a:buNone/>
              <a:defRPr sz="2900"/>
            </a:lvl7pPr>
            <a:lvl8pPr marL="3657600" lvl="7" indent="-228600" algn="l">
              <a:spcBef>
                <a:spcPts val="580"/>
              </a:spcBef>
              <a:spcAft>
                <a:spcPts val="0"/>
              </a:spcAft>
              <a:buClr>
                <a:schemeClr val="dk1"/>
              </a:buClr>
              <a:buSzPts val="2900"/>
              <a:buNone/>
              <a:defRPr sz="2900"/>
            </a:lvl8pPr>
            <a:lvl9pPr marL="4114800" lvl="8" indent="-228600" algn="l">
              <a:spcBef>
                <a:spcPts val="580"/>
              </a:spcBef>
              <a:spcAft>
                <a:spcPts val="0"/>
              </a:spcAft>
              <a:buClr>
                <a:schemeClr val="dk1"/>
              </a:buClr>
              <a:buSzPts val="2900"/>
              <a:buNone/>
              <a:defRPr sz="2900"/>
            </a:lvl9pPr>
          </a:lstStyle>
          <a:p>
            <a:endParaRPr/>
          </a:p>
        </p:txBody>
      </p:sp>
      <p:sp>
        <p:nvSpPr>
          <p:cNvPr id="58" name="Google Shape;58;p9"/>
          <p:cNvSpPr txBox="1">
            <a:spLocks noGrp="1"/>
          </p:cNvSpPr>
          <p:nvPr>
            <p:ph type="dt" idx="10"/>
          </p:nvPr>
        </p:nvSpPr>
        <p:spPr>
          <a:xfrm>
            <a:off x="1069340" y="28065053"/>
            <a:ext cx="4990253" cy="1612128"/>
          </a:xfrm>
          <a:prstGeom prst="rect">
            <a:avLst/>
          </a:prstGeom>
          <a:noFill/>
          <a:ln>
            <a:noFill/>
          </a:ln>
        </p:spPr>
        <p:txBody>
          <a:bodyPr spcFirstLastPara="1" wrap="square" lIns="295225" tIns="147600" rIns="295225" bIns="1476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7307157" y="28065053"/>
            <a:ext cx="6772487" cy="1612128"/>
          </a:xfrm>
          <a:prstGeom prst="rect">
            <a:avLst/>
          </a:prstGeom>
          <a:noFill/>
          <a:ln>
            <a:noFill/>
          </a:ln>
        </p:spPr>
        <p:txBody>
          <a:bodyPr spcFirstLastPara="1" wrap="square" lIns="295225" tIns="147600" rIns="295225" bIns="1476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15327206" y="28065053"/>
            <a:ext cx="4990253" cy="1612128"/>
          </a:xfrm>
          <a:prstGeom prst="rect">
            <a:avLst/>
          </a:prstGeom>
          <a:noFill/>
          <a:ln>
            <a:noFill/>
          </a:ln>
        </p:spPr>
        <p:txBody>
          <a:bodyPr spcFirstLastPara="1" wrap="square" lIns="295225" tIns="147600" rIns="295225" bIns="1476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4191962" y="21195981"/>
            <a:ext cx="12832080" cy="2502306"/>
          </a:xfrm>
          <a:prstGeom prst="rect">
            <a:avLst/>
          </a:prstGeom>
          <a:noFill/>
          <a:ln>
            <a:noFill/>
          </a:ln>
        </p:spPr>
        <p:txBody>
          <a:bodyPr spcFirstLastPara="1" wrap="square" lIns="295225" tIns="147600" rIns="295225" bIns="147600" anchor="b" anchorCtr="0"/>
          <a:lstStyle>
            <a:lvl1pPr lvl="0" algn="l">
              <a:spcBef>
                <a:spcPts val="0"/>
              </a:spcBef>
              <a:spcAft>
                <a:spcPts val="0"/>
              </a:spcAft>
              <a:buClr>
                <a:schemeClr val="dk1"/>
              </a:buClr>
              <a:buSzPts val="6500"/>
              <a:buFont typeface="Calibri"/>
              <a:buNone/>
              <a:defRPr sz="65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4191962" y="2705572"/>
            <a:ext cx="12832080" cy="18167985"/>
          </a:xfrm>
          <a:prstGeom prst="rect">
            <a:avLst/>
          </a:prstGeom>
          <a:noFill/>
          <a:ln>
            <a:noFill/>
          </a:ln>
        </p:spPr>
        <p:txBody>
          <a:bodyPr spcFirstLastPara="1" wrap="square" lIns="295225" tIns="147600" rIns="295225" bIns="147600" anchor="t" anchorCtr="0"/>
          <a:lstStyle>
            <a:lvl1pPr marR="0" lvl="0" algn="l" rtl="0">
              <a:spcBef>
                <a:spcPts val="2060"/>
              </a:spcBef>
              <a:spcAft>
                <a:spcPts val="0"/>
              </a:spcAft>
              <a:buClr>
                <a:schemeClr val="dk1"/>
              </a:buClr>
              <a:buSzPts val="10300"/>
              <a:buFont typeface="Arial"/>
              <a:buNone/>
              <a:defRPr sz="10300" b="0" i="0" u="none" strike="noStrike" cap="none">
                <a:solidFill>
                  <a:schemeClr val="dk1"/>
                </a:solidFill>
                <a:latin typeface="Calibri"/>
                <a:ea typeface="Calibri"/>
                <a:cs typeface="Calibri"/>
                <a:sym typeface="Calibri"/>
              </a:defRPr>
            </a:lvl1pPr>
            <a:lvl2pPr marR="0" lvl="1" algn="l" rtl="0">
              <a:spcBef>
                <a:spcPts val="1800"/>
              </a:spcBef>
              <a:spcAft>
                <a:spcPts val="0"/>
              </a:spcAft>
              <a:buClr>
                <a:schemeClr val="dk1"/>
              </a:buClr>
              <a:buSzPts val="9000"/>
              <a:buFont typeface="Arial"/>
              <a:buNone/>
              <a:defRPr sz="9000" b="0" i="0" u="none" strike="noStrike" cap="none">
                <a:solidFill>
                  <a:schemeClr val="dk1"/>
                </a:solidFill>
                <a:latin typeface="Calibri"/>
                <a:ea typeface="Calibri"/>
                <a:cs typeface="Calibri"/>
                <a:sym typeface="Calibri"/>
              </a:defRPr>
            </a:lvl2pPr>
            <a:lvl3pPr marR="0" lvl="2" algn="l" rtl="0">
              <a:spcBef>
                <a:spcPts val="1540"/>
              </a:spcBef>
              <a:spcAft>
                <a:spcPts val="0"/>
              </a:spcAft>
              <a:buClr>
                <a:schemeClr val="dk1"/>
              </a:buClr>
              <a:buSzPts val="7700"/>
              <a:buFont typeface="Arial"/>
              <a:buNone/>
              <a:defRPr sz="7700" b="0" i="0" u="none" strike="noStrike" cap="none">
                <a:solidFill>
                  <a:schemeClr val="dk1"/>
                </a:solidFill>
                <a:latin typeface="Calibri"/>
                <a:ea typeface="Calibri"/>
                <a:cs typeface="Calibri"/>
                <a:sym typeface="Calibri"/>
              </a:defRPr>
            </a:lvl3pPr>
            <a:lvl4pPr marR="0" lvl="3" algn="l" rtl="0">
              <a:spcBef>
                <a:spcPts val="1300"/>
              </a:spcBef>
              <a:spcAft>
                <a:spcPts val="0"/>
              </a:spcAft>
              <a:buClr>
                <a:schemeClr val="dk1"/>
              </a:buClr>
              <a:buSzPts val="6500"/>
              <a:buFont typeface="Arial"/>
              <a:buNone/>
              <a:defRPr sz="6500" b="0" i="0" u="none" strike="noStrike" cap="none">
                <a:solidFill>
                  <a:schemeClr val="dk1"/>
                </a:solidFill>
                <a:latin typeface="Calibri"/>
                <a:ea typeface="Calibri"/>
                <a:cs typeface="Calibri"/>
                <a:sym typeface="Calibri"/>
              </a:defRPr>
            </a:lvl4pPr>
            <a:lvl5pPr marR="0" lvl="4" algn="l" rtl="0">
              <a:spcBef>
                <a:spcPts val="1300"/>
              </a:spcBef>
              <a:spcAft>
                <a:spcPts val="0"/>
              </a:spcAft>
              <a:buClr>
                <a:schemeClr val="dk1"/>
              </a:buClr>
              <a:buSzPts val="6500"/>
              <a:buFont typeface="Arial"/>
              <a:buNone/>
              <a:defRPr sz="6500" b="0" i="0" u="none" strike="noStrike" cap="none">
                <a:solidFill>
                  <a:schemeClr val="dk1"/>
                </a:solidFill>
                <a:latin typeface="Calibri"/>
                <a:ea typeface="Calibri"/>
                <a:cs typeface="Calibri"/>
                <a:sym typeface="Calibri"/>
              </a:defRPr>
            </a:lvl5pPr>
            <a:lvl6pPr marR="0" lvl="5" algn="l" rtl="0">
              <a:spcBef>
                <a:spcPts val="1300"/>
              </a:spcBef>
              <a:spcAft>
                <a:spcPts val="0"/>
              </a:spcAft>
              <a:buClr>
                <a:schemeClr val="dk1"/>
              </a:buClr>
              <a:buSzPts val="6500"/>
              <a:buFont typeface="Arial"/>
              <a:buNone/>
              <a:defRPr sz="6500" b="0" i="0" u="none" strike="noStrike" cap="none">
                <a:solidFill>
                  <a:schemeClr val="dk1"/>
                </a:solidFill>
                <a:latin typeface="Calibri"/>
                <a:ea typeface="Calibri"/>
                <a:cs typeface="Calibri"/>
                <a:sym typeface="Calibri"/>
              </a:defRPr>
            </a:lvl6pPr>
            <a:lvl7pPr marR="0" lvl="6" algn="l" rtl="0">
              <a:spcBef>
                <a:spcPts val="1300"/>
              </a:spcBef>
              <a:spcAft>
                <a:spcPts val="0"/>
              </a:spcAft>
              <a:buClr>
                <a:schemeClr val="dk1"/>
              </a:buClr>
              <a:buSzPts val="6500"/>
              <a:buFont typeface="Arial"/>
              <a:buNone/>
              <a:defRPr sz="6500" b="0" i="0" u="none" strike="noStrike" cap="none">
                <a:solidFill>
                  <a:schemeClr val="dk1"/>
                </a:solidFill>
                <a:latin typeface="Calibri"/>
                <a:ea typeface="Calibri"/>
                <a:cs typeface="Calibri"/>
                <a:sym typeface="Calibri"/>
              </a:defRPr>
            </a:lvl7pPr>
            <a:lvl8pPr marR="0" lvl="7" algn="l" rtl="0">
              <a:spcBef>
                <a:spcPts val="1300"/>
              </a:spcBef>
              <a:spcAft>
                <a:spcPts val="0"/>
              </a:spcAft>
              <a:buClr>
                <a:schemeClr val="dk1"/>
              </a:buClr>
              <a:buSzPts val="6500"/>
              <a:buFont typeface="Arial"/>
              <a:buNone/>
              <a:defRPr sz="6500" b="0" i="0" u="none" strike="noStrike" cap="none">
                <a:solidFill>
                  <a:schemeClr val="dk1"/>
                </a:solidFill>
                <a:latin typeface="Calibri"/>
                <a:ea typeface="Calibri"/>
                <a:cs typeface="Calibri"/>
                <a:sym typeface="Calibri"/>
              </a:defRPr>
            </a:lvl8pPr>
            <a:lvl9pPr marR="0" lvl="8" algn="l" rtl="0">
              <a:spcBef>
                <a:spcPts val="1300"/>
              </a:spcBef>
              <a:spcAft>
                <a:spcPts val="0"/>
              </a:spcAft>
              <a:buClr>
                <a:schemeClr val="dk1"/>
              </a:buClr>
              <a:buSzPts val="6500"/>
              <a:buFont typeface="Arial"/>
              <a:buNone/>
              <a:defRPr sz="6500" b="0" i="0" u="none" strike="noStrike" cap="none">
                <a:solidFill>
                  <a:schemeClr val="dk1"/>
                </a:solidFill>
                <a:latin typeface="Calibri"/>
                <a:ea typeface="Calibri"/>
                <a:cs typeface="Calibri"/>
                <a:sym typeface="Calibri"/>
              </a:defRPr>
            </a:lvl9pPr>
          </a:lstStyle>
          <a:p>
            <a:endParaRPr/>
          </a:p>
        </p:txBody>
      </p:sp>
      <p:sp>
        <p:nvSpPr>
          <p:cNvPr id="64" name="Google Shape;64;p10"/>
          <p:cNvSpPr txBox="1">
            <a:spLocks noGrp="1"/>
          </p:cNvSpPr>
          <p:nvPr>
            <p:ph type="body" idx="1"/>
          </p:nvPr>
        </p:nvSpPr>
        <p:spPr>
          <a:xfrm>
            <a:off x="4191962" y="23698288"/>
            <a:ext cx="12832080" cy="3553689"/>
          </a:xfrm>
          <a:prstGeom prst="rect">
            <a:avLst/>
          </a:prstGeom>
          <a:noFill/>
          <a:ln>
            <a:noFill/>
          </a:ln>
        </p:spPr>
        <p:txBody>
          <a:bodyPr spcFirstLastPara="1" wrap="square" lIns="295225" tIns="147600" rIns="295225" bIns="147600" anchor="t" anchorCtr="0"/>
          <a:lstStyle>
            <a:lvl1pPr marL="457200" lvl="0" indent="-228600" algn="l">
              <a:spcBef>
                <a:spcPts val="900"/>
              </a:spcBef>
              <a:spcAft>
                <a:spcPts val="0"/>
              </a:spcAft>
              <a:buClr>
                <a:schemeClr val="dk1"/>
              </a:buClr>
              <a:buSzPts val="4500"/>
              <a:buNone/>
              <a:defRPr sz="4500"/>
            </a:lvl1pPr>
            <a:lvl2pPr marL="914400" lvl="1" indent="-228600" algn="l">
              <a:spcBef>
                <a:spcPts val="780"/>
              </a:spcBef>
              <a:spcAft>
                <a:spcPts val="0"/>
              </a:spcAft>
              <a:buClr>
                <a:schemeClr val="dk1"/>
              </a:buClr>
              <a:buSzPts val="3900"/>
              <a:buNone/>
              <a:defRPr sz="3900"/>
            </a:lvl2pPr>
            <a:lvl3pPr marL="1371600" lvl="2" indent="-228600" algn="l">
              <a:spcBef>
                <a:spcPts val="640"/>
              </a:spcBef>
              <a:spcAft>
                <a:spcPts val="0"/>
              </a:spcAft>
              <a:buClr>
                <a:schemeClr val="dk1"/>
              </a:buClr>
              <a:buSzPts val="3200"/>
              <a:buNone/>
              <a:defRPr sz="3200"/>
            </a:lvl3pPr>
            <a:lvl4pPr marL="1828800" lvl="3" indent="-228600" algn="l">
              <a:spcBef>
                <a:spcPts val="580"/>
              </a:spcBef>
              <a:spcAft>
                <a:spcPts val="0"/>
              </a:spcAft>
              <a:buClr>
                <a:schemeClr val="dk1"/>
              </a:buClr>
              <a:buSzPts val="2900"/>
              <a:buNone/>
              <a:defRPr sz="2900"/>
            </a:lvl4pPr>
            <a:lvl5pPr marL="2286000" lvl="4" indent="-228600" algn="l">
              <a:spcBef>
                <a:spcPts val="580"/>
              </a:spcBef>
              <a:spcAft>
                <a:spcPts val="0"/>
              </a:spcAft>
              <a:buClr>
                <a:schemeClr val="dk1"/>
              </a:buClr>
              <a:buSzPts val="2900"/>
              <a:buNone/>
              <a:defRPr sz="2900"/>
            </a:lvl5pPr>
            <a:lvl6pPr marL="2743200" lvl="5" indent="-228600" algn="l">
              <a:spcBef>
                <a:spcPts val="580"/>
              </a:spcBef>
              <a:spcAft>
                <a:spcPts val="0"/>
              </a:spcAft>
              <a:buClr>
                <a:schemeClr val="dk1"/>
              </a:buClr>
              <a:buSzPts val="2900"/>
              <a:buNone/>
              <a:defRPr sz="2900"/>
            </a:lvl6pPr>
            <a:lvl7pPr marL="3200400" lvl="6" indent="-228600" algn="l">
              <a:spcBef>
                <a:spcPts val="580"/>
              </a:spcBef>
              <a:spcAft>
                <a:spcPts val="0"/>
              </a:spcAft>
              <a:buClr>
                <a:schemeClr val="dk1"/>
              </a:buClr>
              <a:buSzPts val="2900"/>
              <a:buNone/>
              <a:defRPr sz="2900"/>
            </a:lvl7pPr>
            <a:lvl8pPr marL="3657600" lvl="7" indent="-228600" algn="l">
              <a:spcBef>
                <a:spcPts val="580"/>
              </a:spcBef>
              <a:spcAft>
                <a:spcPts val="0"/>
              </a:spcAft>
              <a:buClr>
                <a:schemeClr val="dk1"/>
              </a:buClr>
              <a:buSzPts val="2900"/>
              <a:buNone/>
              <a:defRPr sz="2900"/>
            </a:lvl8pPr>
            <a:lvl9pPr marL="4114800" lvl="8" indent="-228600" algn="l">
              <a:spcBef>
                <a:spcPts val="580"/>
              </a:spcBef>
              <a:spcAft>
                <a:spcPts val="0"/>
              </a:spcAft>
              <a:buClr>
                <a:schemeClr val="dk1"/>
              </a:buClr>
              <a:buSzPts val="2900"/>
              <a:buNone/>
              <a:defRPr sz="2900"/>
            </a:lvl9pPr>
          </a:lstStyle>
          <a:p>
            <a:endParaRPr/>
          </a:p>
        </p:txBody>
      </p:sp>
      <p:sp>
        <p:nvSpPr>
          <p:cNvPr id="65" name="Google Shape;65;p10"/>
          <p:cNvSpPr txBox="1">
            <a:spLocks noGrp="1"/>
          </p:cNvSpPr>
          <p:nvPr>
            <p:ph type="dt" idx="10"/>
          </p:nvPr>
        </p:nvSpPr>
        <p:spPr>
          <a:xfrm>
            <a:off x="1069340" y="28065053"/>
            <a:ext cx="4990253" cy="1612128"/>
          </a:xfrm>
          <a:prstGeom prst="rect">
            <a:avLst/>
          </a:prstGeom>
          <a:noFill/>
          <a:ln>
            <a:noFill/>
          </a:ln>
        </p:spPr>
        <p:txBody>
          <a:bodyPr spcFirstLastPara="1" wrap="square" lIns="295225" tIns="147600" rIns="295225" bIns="1476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7307157" y="28065053"/>
            <a:ext cx="6772487" cy="1612128"/>
          </a:xfrm>
          <a:prstGeom prst="rect">
            <a:avLst/>
          </a:prstGeom>
          <a:noFill/>
          <a:ln>
            <a:noFill/>
          </a:ln>
        </p:spPr>
        <p:txBody>
          <a:bodyPr spcFirstLastPara="1" wrap="square" lIns="295225" tIns="147600" rIns="295225" bIns="1476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15327206" y="28065053"/>
            <a:ext cx="4990253" cy="1612128"/>
          </a:xfrm>
          <a:prstGeom prst="rect">
            <a:avLst/>
          </a:prstGeom>
          <a:noFill/>
          <a:ln>
            <a:noFill/>
          </a:ln>
        </p:spPr>
        <p:txBody>
          <a:bodyPr spcFirstLastPara="1" wrap="square" lIns="295225" tIns="147600" rIns="295225" bIns="1476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69340" y="1212603"/>
            <a:ext cx="19248120" cy="5046663"/>
          </a:xfrm>
          <a:prstGeom prst="rect">
            <a:avLst/>
          </a:prstGeom>
          <a:noFill/>
          <a:ln>
            <a:noFill/>
          </a:ln>
        </p:spPr>
        <p:txBody>
          <a:bodyPr spcFirstLastPara="1" wrap="square" lIns="295225" tIns="147600" rIns="295225" bIns="147600" anchor="ctr" anchorCtr="0"/>
          <a:lstStyle>
            <a:lvl1pPr marR="0" lvl="0" algn="ctr" rtl="0">
              <a:spcBef>
                <a:spcPts val="0"/>
              </a:spcBef>
              <a:spcAft>
                <a:spcPts val="0"/>
              </a:spcAft>
              <a:buClr>
                <a:schemeClr val="dk1"/>
              </a:buClr>
              <a:buSzPts val="14200"/>
              <a:buFont typeface="Calibri"/>
              <a:buNone/>
              <a:defRPr sz="14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1069340" y="7065330"/>
            <a:ext cx="19248120" cy="19983384"/>
          </a:xfrm>
          <a:prstGeom prst="rect">
            <a:avLst/>
          </a:prstGeom>
          <a:noFill/>
          <a:ln>
            <a:noFill/>
          </a:ln>
        </p:spPr>
        <p:txBody>
          <a:bodyPr spcFirstLastPara="1" wrap="square" lIns="295225" tIns="147600" rIns="295225" bIns="147600" anchor="t" anchorCtr="0"/>
          <a:lstStyle>
            <a:lvl1pPr marL="457200" marR="0" lvl="0" indent="-882650" algn="l" rtl="0">
              <a:spcBef>
                <a:spcPts val="2060"/>
              </a:spcBef>
              <a:spcAft>
                <a:spcPts val="0"/>
              </a:spcAft>
              <a:buClr>
                <a:schemeClr val="dk1"/>
              </a:buClr>
              <a:buSzPts val="10300"/>
              <a:buFont typeface="Arial"/>
              <a:buChar char="•"/>
              <a:defRPr sz="10300" b="0" i="0" u="none" strike="noStrike" cap="none">
                <a:solidFill>
                  <a:schemeClr val="dk1"/>
                </a:solidFill>
                <a:latin typeface="Calibri"/>
                <a:ea typeface="Calibri"/>
                <a:cs typeface="Calibri"/>
                <a:sym typeface="Calibri"/>
              </a:defRPr>
            </a:lvl1pPr>
            <a:lvl2pPr marL="914400" marR="0" lvl="1" indent="-800100" algn="l" rtl="0">
              <a:spcBef>
                <a:spcPts val="1800"/>
              </a:spcBef>
              <a:spcAft>
                <a:spcPts val="0"/>
              </a:spcAft>
              <a:buClr>
                <a:schemeClr val="dk1"/>
              </a:buClr>
              <a:buSzPts val="9000"/>
              <a:buFont typeface="Arial"/>
              <a:buChar char="–"/>
              <a:defRPr sz="9000" b="0" i="0" u="none" strike="noStrike" cap="none">
                <a:solidFill>
                  <a:schemeClr val="dk1"/>
                </a:solidFill>
                <a:latin typeface="Calibri"/>
                <a:ea typeface="Calibri"/>
                <a:cs typeface="Calibri"/>
                <a:sym typeface="Calibri"/>
              </a:defRPr>
            </a:lvl2pPr>
            <a:lvl3pPr marL="1371600" marR="0" lvl="2" indent="-717550" algn="l" rtl="0">
              <a:spcBef>
                <a:spcPts val="1540"/>
              </a:spcBef>
              <a:spcAft>
                <a:spcPts val="0"/>
              </a:spcAft>
              <a:buClr>
                <a:schemeClr val="dk1"/>
              </a:buClr>
              <a:buSzPts val="7700"/>
              <a:buFont typeface="Arial"/>
              <a:buChar char="•"/>
              <a:defRPr sz="7700" b="0" i="0" u="none" strike="noStrike" cap="none">
                <a:solidFill>
                  <a:schemeClr val="dk1"/>
                </a:solidFill>
                <a:latin typeface="Calibri"/>
                <a:ea typeface="Calibri"/>
                <a:cs typeface="Calibri"/>
                <a:sym typeface="Calibri"/>
              </a:defRPr>
            </a:lvl3pPr>
            <a:lvl4pPr marL="1828800" marR="0" lvl="3" indent="-641350" algn="l" rtl="0">
              <a:spcBef>
                <a:spcPts val="1300"/>
              </a:spcBef>
              <a:spcAft>
                <a:spcPts val="0"/>
              </a:spcAft>
              <a:buClr>
                <a:schemeClr val="dk1"/>
              </a:buClr>
              <a:buSzPts val="6500"/>
              <a:buFont typeface="Arial"/>
              <a:buChar char="–"/>
              <a:defRPr sz="6500" b="0" i="0" u="none" strike="noStrike" cap="none">
                <a:solidFill>
                  <a:schemeClr val="dk1"/>
                </a:solidFill>
                <a:latin typeface="Calibri"/>
                <a:ea typeface="Calibri"/>
                <a:cs typeface="Calibri"/>
                <a:sym typeface="Calibri"/>
              </a:defRPr>
            </a:lvl4pPr>
            <a:lvl5pPr marL="2286000" marR="0" lvl="4" indent="-641350" algn="l" rtl="0">
              <a:spcBef>
                <a:spcPts val="1300"/>
              </a:spcBef>
              <a:spcAft>
                <a:spcPts val="0"/>
              </a:spcAft>
              <a:buClr>
                <a:schemeClr val="dk1"/>
              </a:buClr>
              <a:buSzPts val="6500"/>
              <a:buFont typeface="Arial"/>
              <a:buChar char="»"/>
              <a:defRPr sz="6500" b="0" i="0" u="none" strike="noStrike" cap="none">
                <a:solidFill>
                  <a:schemeClr val="dk1"/>
                </a:solidFill>
                <a:latin typeface="Calibri"/>
                <a:ea typeface="Calibri"/>
                <a:cs typeface="Calibri"/>
                <a:sym typeface="Calibri"/>
              </a:defRPr>
            </a:lvl5pPr>
            <a:lvl6pPr marL="2743200" marR="0" lvl="5" indent="-641350" algn="l" rtl="0">
              <a:spcBef>
                <a:spcPts val="1300"/>
              </a:spcBef>
              <a:spcAft>
                <a:spcPts val="0"/>
              </a:spcAft>
              <a:buClr>
                <a:schemeClr val="dk1"/>
              </a:buClr>
              <a:buSzPts val="6500"/>
              <a:buFont typeface="Arial"/>
              <a:buChar char="•"/>
              <a:defRPr sz="6500" b="0" i="0" u="none" strike="noStrike" cap="none">
                <a:solidFill>
                  <a:schemeClr val="dk1"/>
                </a:solidFill>
                <a:latin typeface="Calibri"/>
                <a:ea typeface="Calibri"/>
                <a:cs typeface="Calibri"/>
                <a:sym typeface="Calibri"/>
              </a:defRPr>
            </a:lvl6pPr>
            <a:lvl7pPr marL="3200400" marR="0" lvl="6" indent="-641350" algn="l" rtl="0">
              <a:spcBef>
                <a:spcPts val="1300"/>
              </a:spcBef>
              <a:spcAft>
                <a:spcPts val="0"/>
              </a:spcAft>
              <a:buClr>
                <a:schemeClr val="dk1"/>
              </a:buClr>
              <a:buSzPts val="6500"/>
              <a:buFont typeface="Arial"/>
              <a:buChar char="•"/>
              <a:defRPr sz="6500" b="0" i="0" u="none" strike="noStrike" cap="none">
                <a:solidFill>
                  <a:schemeClr val="dk1"/>
                </a:solidFill>
                <a:latin typeface="Calibri"/>
                <a:ea typeface="Calibri"/>
                <a:cs typeface="Calibri"/>
                <a:sym typeface="Calibri"/>
              </a:defRPr>
            </a:lvl7pPr>
            <a:lvl8pPr marL="3657600" marR="0" lvl="7" indent="-641350" algn="l" rtl="0">
              <a:spcBef>
                <a:spcPts val="1300"/>
              </a:spcBef>
              <a:spcAft>
                <a:spcPts val="0"/>
              </a:spcAft>
              <a:buClr>
                <a:schemeClr val="dk1"/>
              </a:buClr>
              <a:buSzPts val="6500"/>
              <a:buFont typeface="Arial"/>
              <a:buChar char="•"/>
              <a:defRPr sz="6500" b="0" i="0" u="none" strike="noStrike" cap="none">
                <a:solidFill>
                  <a:schemeClr val="dk1"/>
                </a:solidFill>
                <a:latin typeface="Calibri"/>
                <a:ea typeface="Calibri"/>
                <a:cs typeface="Calibri"/>
                <a:sym typeface="Calibri"/>
              </a:defRPr>
            </a:lvl8pPr>
            <a:lvl9pPr marL="4114800" marR="0" lvl="8" indent="-641350" algn="l" rtl="0">
              <a:spcBef>
                <a:spcPts val="1300"/>
              </a:spcBef>
              <a:spcAft>
                <a:spcPts val="0"/>
              </a:spcAft>
              <a:buClr>
                <a:schemeClr val="dk1"/>
              </a:buClr>
              <a:buSzPts val="6500"/>
              <a:buFont typeface="Arial"/>
              <a:buChar char="•"/>
              <a:defRPr sz="65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1069340" y="28065053"/>
            <a:ext cx="4990253" cy="1612128"/>
          </a:xfrm>
          <a:prstGeom prst="rect">
            <a:avLst/>
          </a:prstGeom>
          <a:noFill/>
          <a:ln>
            <a:noFill/>
          </a:ln>
        </p:spPr>
        <p:txBody>
          <a:bodyPr spcFirstLastPara="1" wrap="square" lIns="295225" tIns="147600" rIns="295225" bIns="147600" anchor="ctr" anchorCtr="0"/>
          <a:lstStyle>
            <a:lvl1pPr marR="0" lvl="0" algn="l" rtl="0">
              <a:spcBef>
                <a:spcPts val="0"/>
              </a:spcBef>
              <a:spcAft>
                <a:spcPts val="0"/>
              </a:spcAft>
              <a:buSzPts val="1400"/>
              <a:buNone/>
              <a:defRPr sz="3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7307157" y="28065053"/>
            <a:ext cx="6772487" cy="1612128"/>
          </a:xfrm>
          <a:prstGeom prst="rect">
            <a:avLst/>
          </a:prstGeom>
          <a:noFill/>
          <a:ln>
            <a:noFill/>
          </a:ln>
        </p:spPr>
        <p:txBody>
          <a:bodyPr spcFirstLastPara="1" wrap="square" lIns="295225" tIns="147600" rIns="295225" bIns="147600" anchor="ctr" anchorCtr="0"/>
          <a:lstStyle>
            <a:lvl1pPr marR="0" lvl="0" algn="ctr" rtl="0">
              <a:spcBef>
                <a:spcPts val="0"/>
              </a:spcBef>
              <a:spcAft>
                <a:spcPts val="0"/>
              </a:spcAft>
              <a:buSzPts val="1400"/>
              <a:buNone/>
              <a:defRPr sz="3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15327206" y="28065053"/>
            <a:ext cx="4990253" cy="1612128"/>
          </a:xfrm>
          <a:prstGeom prst="rect">
            <a:avLst/>
          </a:prstGeom>
          <a:noFill/>
          <a:ln>
            <a:noFill/>
          </a:ln>
        </p:spPr>
        <p:txBody>
          <a:bodyPr spcFirstLastPara="1" wrap="square" lIns="295225" tIns="147600" rIns="295225" bIns="147600" anchor="ctr" anchorCtr="0">
            <a:noAutofit/>
          </a:bodyPr>
          <a:lstStyle>
            <a:lvl1pPr marL="0" marR="0" lvl="0" indent="0" algn="r" rtl="0">
              <a:spcBef>
                <a:spcPts val="0"/>
              </a:spcBef>
              <a:buNone/>
              <a:defRPr sz="3900" b="0" i="0" u="none" strike="noStrike" cap="none">
                <a:solidFill>
                  <a:srgbClr val="888888"/>
                </a:solidFill>
                <a:latin typeface="Calibri"/>
                <a:ea typeface="Calibri"/>
                <a:cs typeface="Calibri"/>
                <a:sym typeface="Calibri"/>
              </a:defRPr>
            </a:lvl1pPr>
            <a:lvl2pPr marL="0" marR="0" lvl="1" indent="0" algn="r" rtl="0">
              <a:spcBef>
                <a:spcPts val="0"/>
              </a:spcBef>
              <a:buNone/>
              <a:defRPr sz="3900" b="0" i="0" u="none" strike="noStrike" cap="none">
                <a:solidFill>
                  <a:srgbClr val="888888"/>
                </a:solidFill>
                <a:latin typeface="Calibri"/>
                <a:ea typeface="Calibri"/>
                <a:cs typeface="Calibri"/>
                <a:sym typeface="Calibri"/>
              </a:defRPr>
            </a:lvl2pPr>
            <a:lvl3pPr marL="0" marR="0" lvl="2" indent="0" algn="r" rtl="0">
              <a:spcBef>
                <a:spcPts val="0"/>
              </a:spcBef>
              <a:buNone/>
              <a:defRPr sz="3900" b="0" i="0" u="none" strike="noStrike" cap="none">
                <a:solidFill>
                  <a:srgbClr val="888888"/>
                </a:solidFill>
                <a:latin typeface="Calibri"/>
                <a:ea typeface="Calibri"/>
                <a:cs typeface="Calibri"/>
                <a:sym typeface="Calibri"/>
              </a:defRPr>
            </a:lvl3pPr>
            <a:lvl4pPr marL="0" marR="0" lvl="3" indent="0" algn="r" rtl="0">
              <a:spcBef>
                <a:spcPts val="0"/>
              </a:spcBef>
              <a:buNone/>
              <a:defRPr sz="3900" b="0" i="0" u="none" strike="noStrike" cap="none">
                <a:solidFill>
                  <a:srgbClr val="888888"/>
                </a:solidFill>
                <a:latin typeface="Calibri"/>
                <a:ea typeface="Calibri"/>
                <a:cs typeface="Calibri"/>
                <a:sym typeface="Calibri"/>
              </a:defRPr>
            </a:lvl4pPr>
            <a:lvl5pPr marL="0" marR="0" lvl="4" indent="0" algn="r" rtl="0">
              <a:spcBef>
                <a:spcPts val="0"/>
              </a:spcBef>
              <a:buNone/>
              <a:defRPr sz="3900" b="0" i="0" u="none" strike="noStrike" cap="none">
                <a:solidFill>
                  <a:srgbClr val="888888"/>
                </a:solidFill>
                <a:latin typeface="Calibri"/>
                <a:ea typeface="Calibri"/>
                <a:cs typeface="Calibri"/>
                <a:sym typeface="Calibri"/>
              </a:defRPr>
            </a:lvl5pPr>
            <a:lvl6pPr marL="0" marR="0" lvl="5" indent="0" algn="r" rtl="0">
              <a:spcBef>
                <a:spcPts val="0"/>
              </a:spcBef>
              <a:buNone/>
              <a:defRPr sz="3900" b="0" i="0" u="none" strike="noStrike" cap="none">
                <a:solidFill>
                  <a:srgbClr val="888888"/>
                </a:solidFill>
                <a:latin typeface="Calibri"/>
                <a:ea typeface="Calibri"/>
                <a:cs typeface="Calibri"/>
                <a:sym typeface="Calibri"/>
              </a:defRPr>
            </a:lvl6pPr>
            <a:lvl7pPr marL="0" marR="0" lvl="6" indent="0" algn="r" rtl="0">
              <a:spcBef>
                <a:spcPts val="0"/>
              </a:spcBef>
              <a:buNone/>
              <a:defRPr sz="3900" b="0" i="0" u="none" strike="noStrike" cap="none">
                <a:solidFill>
                  <a:srgbClr val="888888"/>
                </a:solidFill>
                <a:latin typeface="Calibri"/>
                <a:ea typeface="Calibri"/>
                <a:cs typeface="Calibri"/>
                <a:sym typeface="Calibri"/>
              </a:defRPr>
            </a:lvl7pPr>
            <a:lvl8pPr marL="0" marR="0" lvl="7" indent="0" algn="r" rtl="0">
              <a:spcBef>
                <a:spcPts val="0"/>
              </a:spcBef>
              <a:buNone/>
              <a:defRPr sz="3900" b="0" i="0" u="none" strike="noStrike" cap="none">
                <a:solidFill>
                  <a:srgbClr val="888888"/>
                </a:solidFill>
                <a:latin typeface="Calibri"/>
                <a:ea typeface="Calibri"/>
                <a:cs typeface="Calibri"/>
                <a:sym typeface="Calibri"/>
              </a:defRPr>
            </a:lvl8pPr>
            <a:lvl9pPr marL="0" marR="0" lvl="8" indent="0" algn="r" rtl="0">
              <a:spcBef>
                <a:spcPts val="0"/>
              </a:spcBef>
              <a:buNone/>
              <a:defRPr sz="3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3"/>
          <p:cNvSpPr/>
          <p:nvPr/>
        </p:nvSpPr>
        <p:spPr>
          <a:xfrm rot="5400000">
            <a:off x="549204" y="3852783"/>
            <a:ext cx="1500198" cy="1500198"/>
          </a:xfrm>
          <a:prstGeom prst="teardrop">
            <a:avLst>
              <a:gd name="adj" fmla="val 100000"/>
            </a:avLst>
          </a:prstGeom>
          <a:solidFill>
            <a:srgbClr val="212F3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5800" b="0" i="0" u="none" strike="noStrike" cap="none">
              <a:solidFill>
                <a:schemeClr val="lt1"/>
              </a:solidFill>
              <a:latin typeface="Calibri"/>
              <a:ea typeface="Calibri"/>
              <a:cs typeface="Calibri"/>
              <a:sym typeface="Calibri"/>
            </a:endParaRPr>
          </a:p>
        </p:txBody>
      </p:sp>
      <p:grpSp>
        <p:nvGrpSpPr>
          <p:cNvPr id="85" name="Google Shape;85;p13"/>
          <p:cNvGrpSpPr/>
          <p:nvPr/>
        </p:nvGrpSpPr>
        <p:grpSpPr>
          <a:xfrm>
            <a:off x="-1589" y="0"/>
            <a:ext cx="15500079" cy="3302000"/>
            <a:chOff x="-1589" y="0"/>
            <a:chExt cx="15500079" cy="3302000"/>
          </a:xfrm>
        </p:grpSpPr>
        <p:sp>
          <p:nvSpPr>
            <p:cNvPr id="86" name="Google Shape;86;p13"/>
            <p:cNvSpPr/>
            <p:nvPr/>
          </p:nvSpPr>
          <p:spPr>
            <a:xfrm>
              <a:off x="-1589" y="0"/>
              <a:ext cx="14071318" cy="3302000"/>
            </a:xfrm>
            <a:prstGeom prst="rect">
              <a:avLst/>
            </a:prstGeom>
            <a:solidFill>
              <a:srgbClr val="E9214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5800" b="0" i="0" u="none" strike="noStrike" cap="none">
                <a:solidFill>
                  <a:srgbClr val="CED3D4"/>
                </a:solidFill>
                <a:latin typeface="Calibri"/>
                <a:ea typeface="Calibri"/>
                <a:cs typeface="Calibri"/>
                <a:sym typeface="Calibri"/>
              </a:endParaRPr>
            </a:p>
          </p:txBody>
        </p:sp>
        <p:sp>
          <p:nvSpPr>
            <p:cNvPr id="87" name="Google Shape;87;p13"/>
            <p:cNvSpPr/>
            <p:nvPr/>
          </p:nvSpPr>
          <p:spPr>
            <a:xfrm rot="10800000" flipH="1">
              <a:off x="14069730" y="0"/>
              <a:ext cx="1428760" cy="3281279"/>
            </a:xfrm>
            <a:prstGeom prst="rtTriangle">
              <a:avLst/>
            </a:prstGeom>
            <a:solidFill>
              <a:srgbClr val="E9214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5800" b="0" i="0" u="none" strike="noStrike" cap="none">
                <a:solidFill>
                  <a:srgbClr val="CED3D4"/>
                </a:solidFill>
                <a:latin typeface="Calibri"/>
                <a:ea typeface="Calibri"/>
                <a:cs typeface="Calibri"/>
                <a:sym typeface="Calibri"/>
              </a:endParaRPr>
            </a:p>
          </p:txBody>
        </p:sp>
      </p:grpSp>
      <p:sp>
        <p:nvSpPr>
          <p:cNvPr id="88" name="Google Shape;88;p13"/>
          <p:cNvSpPr txBox="1"/>
          <p:nvPr/>
        </p:nvSpPr>
        <p:spPr>
          <a:xfrm>
            <a:off x="-178856" y="266339"/>
            <a:ext cx="12671885" cy="120032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ES" sz="10000" b="1" dirty="0">
                <a:solidFill>
                  <a:schemeClr val="lt1"/>
                </a:solidFill>
                <a:latin typeface="Roboto Black"/>
                <a:ea typeface="Roboto Black"/>
                <a:cs typeface="Roboto Black"/>
                <a:sym typeface="Roboto Black"/>
              </a:rPr>
              <a:t>Stand </a:t>
            </a:r>
            <a:r>
              <a:rPr lang="es-ES" sz="10000" b="1" dirty="0" err="1">
                <a:solidFill>
                  <a:schemeClr val="lt1"/>
                </a:solidFill>
                <a:latin typeface="Roboto Black"/>
                <a:ea typeface="Roboto Black"/>
                <a:cs typeface="Roboto Black"/>
                <a:sym typeface="Roboto Black"/>
              </a:rPr>
              <a:t>Microphone</a:t>
            </a:r>
            <a:r>
              <a:rPr lang="es-ES" sz="10000" b="1" dirty="0">
                <a:solidFill>
                  <a:schemeClr val="lt1"/>
                </a:solidFill>
                <a:latin typeface="Roboto Black"/>
                <a:ea typeface="Roboto Black"/>
                <a:cs typeface="Roboto Black"/>
                <a:sym typeface="Roboto Black"/>
              </a:rPr>
              <a:t> Smart</a:t>
            </a:r>
            <a:endParaRPr sz="10000" b="1" dirty="0">
              <a:solidFill>
                <a:schemeClr val="lt1"/>
              </a:solidFill>
              <a:latin typeface="Roboto Black"/>
              <a:ea typeface="Roboto Black"/>
              <a:cs typeface="Roboto Black"/>
              <a:sym typeface="Roboto Black"/>
            </a:endParaRPr>
          </a:p>
          <a:p>
            <a:pPr marL="0" marR="0" lvl="0" indent="0" algn="l" rtl="0">
              <a:spcBef>
                <a:spcPts val="0"/>
              </a:spcBef>
              <a:spcAft>
                <a:spcPts val="0"/>
              </a:spcAft>
              <a:buNone/>
            </a:pPr>
            <a:r>
              <a:rPr lang="es-ES" sz="10000" b="1" dirty="0">
                <a:solidFill>
                  <a:schemeClr val="lt1"/>
                </a:solidFill>
                <a:latin typeface="Roboto Black"/>
                <a:ea typeface="Roboto Black"/>
                <a:cs typeface="Roboto Black"/>
                <a:sym typeface="Roboto Black"/>
              </a:rPr>
              <a:t> </a:t>
            </a:r>
            <a:endParaRPr sz="10000" b="1" dirty="0">
              <a:solidFill>
                <a:schemeClr val="lt1"/>
              </a:solidFill>
              <a:latin typeface="Roboto Black"/>
              <a:ea typeface="Roboto Black"/>
              <a:cs typeface="Roboto Black"/>
              <a:sym typeface="Roboto Black"/>
            </a:endParaRPr>
          </a:p>
        </p:txBody>
      </p:sp>
      <p:sp>
        <p:nvSpPr>
          <p:cNvPr id="89" name="Google Shape;89;p13"/>
          <p:cNvSpPr/>
          <p:nvPr/>
        </p:nvSpPr>
        <p:spPr>
          <a:xfrm>
            <a:off x="0" y="26712944"/>
            <a:ext cx="21386800" cy="3567032"/>
          </a:xfrm>
          <a:prstGeom prst="rect">
            <a:avLst/>
          </a:prstGeom>
          <a:solidFill>
            <a:srgbClr val="1F232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5800" b="0" i="0" u="none" strike="noStrike" cap="none">
              <a:solidFill>
                <a:schemeClr val="lt1"/>
              </a:solidFill>
              <a:latin typeface="Calibri"/>
              <a:ea typeface="Calibri"/>
              <a:cs typeface="Calibri"/>
              <a:sym typeface="Calibri"/>
            </a:endParaRPr>
          </a:p>
        </p:txBody>
      </p:sp>
      <p:sp>
        <p:nvSpPr>
          <p:cNvPr id="90" name="Google Shape;90;p13"/>
          <p:cNvSpPr txBox="1"/>
          <p:nvPr/>
        </p:nvSpPr>
        <p:spPr>
          <a:xfrm>
            <a:off x="701674" y="27110003"/>
            <a:ext cx="5062504" cy="2529923"/>
          </a:xfrm>
          <a:prstGeom prst="rect">
            <a:avLst/>
          </a:prstGeom>
          <a:noFill/>
          <a:ln>
            <a:noFill/>
          </a:ln>
        </p:spPr>
        <p:txBody>
          <a:bodyPr spcFirstLastPara="1" wrap="square" lIns="91425" tIns="45700" rIns="91425" bIns="45700" anchor="t" anchorCtr="0">
            <a:noAutofit/>
          </a:bodyPr>
          <a:lstStyle/>
          <a:p>
            <a:pPr marL="0" marR="0" lvl="0" indent="0" algn="l" rtl="0">
              <a:lnSpc>
                <a:spcPct val="120000"/>
              </a:lnSpc>
              <a:spcBef>
                <a:spcPts val="0"/>
              </a:spcBef>
              <a:spcAft>
                <a:spcPts val="0"/>
              </a:spcAft>
              <a:buNone/>
            </a:pPr>
            <a:r>
              <a:rPr lang="es-ES" sz="4400" b="1" i="0" u="none" strike="noStrike" cap="none" dirty="0">
                <a:solidFill>
                  <a:schemeClr val="lt1"/>
                </a:solidFill>
                <a:latin typeface="Roboto Condensed"/>
                <a:ea typeface="Roboto Condensed"/>
                <a:cs typeface="Roboto Condensed"/>
                <a:sym typeface="Roboto Condensed"/>
              </a:rPr>
              <a:t>Premio a la Innovación en Arte</a:t>
            </a:r>
            <a:r>
              <a:rPr lang="es-ES" sz="4400" b="1" dirty="0">
                <a:solidFill>
                  <a:schemeClr val="lt1"/>
                </a:solidFill>
                <a:latin typeface="Roboto Condensed"/>
                <a:ea typeface="Roboto Condensed"/>
                <a:cs typeface="Roboto Condensed"/>
                <a:sym typeface="Roboto Condensed"/>
              </a:rPr>
              <a:t> </a:t>
            </a:r>
            <a:r>
              <a:rPr lang="es-ES" sz="4400" b="1" i="0" u="none" strike="noStrike" cap="none" dirty="0">
                <a:solidFill>
                  <a:schemeClr val="lt1"/>
                </a:solidFill>
                <a:latin typeface="Roboto Condensed"/>
                <a:ea typeface="Roboto Condensed"/>
                <a:cs typeface="Roboto Condensed"/>
                <a:sym typeface="Roboto Condensed"/>
              </a:rPr>
              <a:t> y Tecnología</a:t>
            </a:r>
            <a:endParaRPr sz="4400" b="1" i="0" u="none" strike="noStrike" cap="none" dirty="0">
              <a:solidFill>
                <a:schemeClr val="lt1"/>
              </a:solidFill>
              <a:latin typeface="Roboto Condensed"/>
              <a:ea typeface="Roboto Condensed"/>
              <a:cs typeface="Roboto Condensed"/>
              <a:sym typeface="Roboto Condensed"/>
            </a:endParaRPr>
          </a:p>
        </p:txBody>
      </p:sp>
      <p:sp>
        <p:nvSpPr>
          <p:cNvPr id="92" name="Google Shape;92;p13"/>
          <p:cNvSpPr txBox="1"/>
          <p:nvPr/>
        </p:nvSpPr>
        <p:spPr>
          <a:xfrm>
            <a:off x="2192278" y="4638601"/>
            <a:ext cx="7943850" cy="58578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ES" sz="3200" b="0" i="0" u="none" strike="noStrike" cap="none">
                <a:solidFill>
                  <a:srgbClr val="212F3F"/>
                </a:solidFill>
                <a:latin typeface="Roboto Condensed"/>
                <a:ea typeface="Roboto Condensed"/>
                <a:cs typeface="Roboto Condensed"/>
                <a:sym typeface="Roboto Condensed"/>
              </a:rPr>
              <a:t>PROPUESTA DE VALOR</a:t>
            </a:r>
            <a:endParaRPr sz="3200">
              <a:solidFill>
                <a:srgbClr val="212F3F"/>
              </a:solidFill>
              <a:latin typeface="Roboto Condensed"/>
              <a:ea typeface="Roboto Condensed"/>
              <a:cs typeface="Roboto Condensed"/>
              <a:sym typeface="Roboto Condensed"/>
            </a:endParaRPr>
          </a:p>
        </p:txBody>
      </p:sp>
      <p:grpSp>
        <p:nvGrpSpPr>
          <p:cNvPr id="93" name="Google Shape;93;p13"/>
          <p:cNvGrpSpPr/>
          <p:nvPr/>
        </p:nvGrpSpPr>
        <p:grpSpPr>
          <a:xfrm>
            <a:off x="14149784" y="18307"/>
            <a:ext cx="2571768" cy="3281279"/>
            <a:chOff x="9836144" y="0"/>
            <a:chExt cx="2500330" cy="3281279"/>
          </a:xfrm>
        </p:grpSpPr>
        <p:sp>
          <p:nvSpPr>
            <p:cNvPr id="94" name="Google Shape;94;p13"/>
            <p:cNvSpPr/>
            <p:nvPr/>
          </p:nvSpPr>
          <p:spPr>
            <a:xfrm>
              <a:off x="10693400" y="0"/>
              <a:ext cx="1643074" cy="3281279"/>
            </a:xfrm>
            <a:prstGeom prst="parallelogram">
              <a:avLst>
                <a:gd name="adj" fmla="val 85190"/>
              </a:avLst>
            </a:prstGeom>
            <a:solidFill>
              <a:srgbClr val="DAE8A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5800">
                <a:solidFill>
                  <a:schemeClr val="lt1"/>
                </a:solidFill>
                <a:latin typeface="Calibri"/>
                <a:ea typeface="Calibri"/>
                <a:cs typeface="Calibri"/>
                <a:sym typeface="Calibri"/>
              </a:endParaRPr>
            </a:p>
          </p:txBody>
        </p:sp>
        <p:sp>
          <p:nvSpPr>
            <p:cNvPr id="95" name="Google Shape;95;p13"/>
            <p:cNvSpPr/>
            <p:nvPr/>
          </p:nvSpPr>
          <p:spPr>
            <a:xfrm>
              <a:off x="10407648" y="0"/>
              <a:ext cx="1643074" cy="3281279"/>
            </a:xfrm>
            <a:prstGeom prst="parallelogram">
              <a:avLst>
                <a:gd name="adj" fmla="val 85190"/>
              </a:avLst>
            </a:prstGeom>
            <a:solidFill>
              <a:srgbClr val="56B87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5800">
                <a:solidFill>
                  <a:schemeClr val="lt1"/>
                </a:solidFill>
                <a:latin typeface="Calibri"/>
                <a:ea typeface="Calibri"/>
                <a:cs typeface="Calibri"/>
                <a:sym typeface="Calibri"/>
              </a:endParaRPr>
            </a:p>
          </p:txBody>
        </p:sp>
        <p:sp>
          <p:nvSpPr>
            <p:cNvPr id="96" name="Google Shape;96;p13"/>
            <p:cNvSpPr/>
            <p:nvPr/>
          </p:nvSpPr>
          <p:spPr>
            <a:xfrm>
              <a:off x="10121896" y="0"/>
              <a:ext cx="1643074" cy="3281279"/>
            </a:xfrm>
            <a:prstGeom prst="parallelogram">
              <a:avLst>
                <a:gd name="adj" fmla="val 85190"/>
              </a:avLst>
            </a:prstGeom>
            <a:solidFill>
              <a:srgbClr val="25676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5800">
                <a:solidFill>
                  <a:schemeClr val="lt1"/>
                </a:solidFill>
                <a:latin typeface="Calibri"/>
                <a:ea typeface="Calibri"/>
                <a:cs typeface="Calibri"/>
                <a:sym typeface="Calibri"/>
              </a:endParaRPr>
            </a:p>
          </p:txBody>
        </p:sp>
        <p:sp>
          <p:nvSpPr>
            <p:cNvPr id="97" name="Google Shape;97;p13"/>
            <p:cNvSpPr/>
            <p:nvPr/>
          </p:nvSpPr>
          <p:spPr>
            <a:xfrm>
              <a:off x="9836144" y="0"/>
              <a:ext cx="1643074" cy="3281279"/>
            </a:xfrm>
            <a:prstGeom prst="parallelogram">
              <a:avLst>
                <a:gd name="adj" fmla="val 85190"/>
              </a:avLst>
            </a:prstGeom>
            <a:solidFill>
              <a:srgbClr val="212F3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5800">
                <a:solidFill>
                  <a:schemeClr val="lt1"/>
                </a:solidFill>
                <a:latin typeface="Calibri"/>
                <a:ea typeface="Calibri"/>
                <a:cs typeface="Calibri"/>
                <a:sym typeface="Calibri"/>
              </a:endParaRPr>
            </a:p>
          </p:txBody>
        </p:sp>
      </p:grpSp>
      <p:cxnSp>
        <p:nvCxnSpPr>
          <p:cNvPr id="101" name="Google Shape;101;p13"/>
          <p:cNvCxnSpPr/>
          <p:nvPr/>
        </p:nvCxnSpPr>
        <p:spPr>
          <a:xfrm>
            <a:off x="10193334" y="27427322"/>
            <a:ext cx="0" cy="1947862"/>
          </a:xfrm>
          <a:prstGeom prst="straightConnector1">
            <a:avLst/>
          </a:prstGeom>
          <a:noFill/>
          <a:ln w="25400" cap="flat" cmpd="sng">
            <a:solidFill>
              <a:srgbClr val="E92145"/>
            </a:solidFill>
            <a:prstDash val="solid"/>
            <a:round/>
            <a:headEnd type="none" w="sm" len="sm"/>
            <a:tailEnd type="none" w="sm" len="sm"/>
          </a:ln>
        </p:spPr>
      </p:cxnSp>
      <p:sp>
        <p:nvSpPr>
          <p:cNvPr id="102" name="Google Shape;102;p13"/>
          <p:cNvSpPr txBox="1"/>
          <p:nvPr/>
        </p:nvSpPr>
        <p:spPr>
          <a:xfrm>
            <a:off x="6049930" y="27413063"/>
            <a:ext cx="4214842" cy="2308324"/>
          </a:xfrm>
          <a:prstGeom prst="rect">
            <a:avLst/>
          </a:prstGeom>
          <a:noFill/>
          <a:ln>
            <a:noFill/>
          </a:ln>
        </p:spPr>
        <p:txBody>
          <a:bodyPr spcFirstLastPara="1" wrap="square" lIns="91425" tIns="45700" rIns="91425" bIns="45700" anchor="t" anchorCtr="0">
            <a:noAutofit/>
          </a:bodyPr>
          <a:lstStyle/>
          <a:p>
            <a:pPr marL="0" marR="0" lvl="0" indent="0" algn="l" rtl="0">
              <a:lnSpc>
                <a:spcPct val="120000"/>
              </a:lnSpc>
              <a:spcBef>
                <a:spcPts val="0"/>
              </a:spcBef>
              <a:spcAft>
                <a:spcPts val="0"/>
              </a:spcAft>
              <a:buNone/>
            </a:pPr>
            <a:r>
              <a:rPr lang="es-ES" sz="12000" b="1">
                <a:solidFill>
                  <a:srgbClr val="E92145"/>
                </a:solidFill>
                <a:latin typeface="Roboto Black"/>
                <a:ea typeface="Roboto Black"/>
                <a:cs typeface="Roboto Black"/>
                <a:sym typeface="Roboto Black"/>
              </a:rPr>
              <a:t>2018</a:t>
            </a:r>
            <a:endParaRPr sz="12000" b="1">
              <a:solidFill>
                <a:srgbClr val="E92145"/>
              </a:solidFill>
              <a:latin typeface="Roboto Black"/>
              <a:ea typeface="Roboto Black"/>
              <a:cs typeface="Roboto Black"/>
              <a:sym typeface="Roboto Black"/>
            </a:endParaRPr>
          </a:p>
        </p:txBody>
      </p:sp>
      <p:sp>
        <p:nvSpPr>
          <p:cNvPr id="103" name="Google Shape;103;p13"/>
          <p:cNvSpPr/>
          <p:nvPr/>
        </p:nvSpPr>
        <p:spPr>
          <a:xfrm>
            <a:off x="906394" y="4209973"/>
            <a:ext cx="858429" cy="818290"/>
          </a:xfrm>
          <a:custGeom>
            <a:avLst/>
            <a:gdLst/>
            <a:ahLst/>
            <a:cxnLst/>
            <a:rect l="l" t="t" r="r" b="b"/>
            <a:pathLst>
              <a:path w="468765" h="447074" extrusionOk="0">
                <a:moveTo>
                  <a:pt x="234382" y="0"/>
                </a:moveTo>
                <a:cubicBezTo>
                  <a:pt x="240017" y="0"/>
                  <a:pt x="244618" y="3850"/>
                  <a:pt x="248186" y="11550"/>
                </a:cubicBezTo>
                <a:lnTo>
                  <a:pt x="311571" y="139728"/>
                </a:lnTo>
                <a:lnTo>
                  <a:pt x="452990" y="160293"/>
                </a:lnTo>
                <a:cubicBezTo>
                  <a:pt x="463507" y="161983"/>
                  <a:pt x="468765" y="166303"/>
                  <a:pt x="468765" y="173252"/>
                </a:cubicBezTo>
                <a:cubicBezTo>
                  <a:pt x="468765" y="177383"/>
                  <a:pt x="466324" y="181891"/>
                  <a:pt x="461441" y="186774"/>
                </a:cubicBezTo>
                <a:lnTo>
                  <a:pt x="359180" y="286499"/>
                </a:lnTo>
                <a:lnTo>
                  <a:pt x="383407" y="427354"/>
                </a:lnTo>
                <a:cubicBezTo>
                  <a:pt x="383595" y="428669"/>
                  <a:pt x="383689" y="430547"/>
                  <a:pt x="383689" y="432989"/>
                </a:cubicBezTo>
                <a:cubicBezTo>
                  <a:pt x="383689" y="436933"/>
                  <a:pt x="382703" y="440266"/>
                  <a:pt x="380731" y="442989"/>
                </a:cubicBezTo>
                <a:cubicBezTo>
                  <a:pt x="378759" y="445713"/>
                  <a:pt x="375895" y="447074"/>
                  <a:pt x="372139" y="447074"/>
                </a:cubicBezTo>
                <a:cubicBezTo>
                  <a:pt x="368571" y="447074"/>
                  <a:pt x="364814" y="445947"/>
                  <a:pt x="360870" y="443694"/>
                </a:cubicBezTo>
                <a:lnTo>
                  <a:pt x="234382" y="377210"/>
                </a:lnTo>
                <a:lnTo>
                  <a:pt x="107894" y="443694"/>
                </a:lnTo>
                <a:cubicBezTo>
                  <a:pt x="103763" y="445947"/>
                  <a:pt x="100006" y="447074"/>
                  <a:pt x="96626" y="447074"/>
                </a:cubicBezTo>
                <a:cubicBezTo>
                  <a:pt x="92682" y="447074"/>
                  <a:pt x="89724" y="445713"/>
                  <a:pt x="87752" y="442989"/>
                </a:cubicBezTo>
                <a:cubicBezTo>
                  <a:pt x="85780" y="440266"/>
                  <a:pt x="84794" y="436933"/>
                  <a:pt x="84794" y="432989"/>
                </a:cubicBezTo>
                <a:cubicBezTo>
                  <a:pt x="84794" y="431862"/>
                  <a:pt x="84982" y="429984"/>
                  <a:pt x="85358" y="427354"/>
                </a:cubicBezTo>
                <a:lnTo>
                  <a:pt x="109585" y="286499"/>
                </a:lnTo>
                <a:lnTo>
                  <a:pt x="7043" y="186774"/>
                </a:lnTo>
                <a:cubicBezTo>
                  <a:pt x="2347" y="181703"/>
                  <a:pt x="0" y="177196"/>
                  <a:pt x="0" y="173252"/>
                </a:cubicBezTo>
                <a:cubicBezTo>
                  <a:pt x="0" y="166303"/>
                  <a:pt x="5258" y="161983"/>
                  <a:pt x="15775" y="160293"/>
                </a:cubicBezTo>
                <a:lnTo>
                  <a:pt x="157194" y="139728"/>
                </a:lnTo>
                <a:lnTo>
                  <a:pt x="220579" y="11550"/>
                </a:lnTo>
                <a:cubicBezTo>
                  <a:pt x="224147" y="3850"/>
                  <a:pt x="228748" y="0"/>
                  <a:pt x="234382"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04" name="Google Shape;104;p13"/>
          <p:cNvSpPr/>
          <p:nvPr/>
        </p:nvSpPr>
        <p:spPr>
          <a:xfrm rot="5400000">
            <a:off x="549204" y="9788407"/>
            <a:ext cx="1500198" cy="1500198"/>
          </a:xfrm>
          <a:prstGeom prst="teardrop">
            <a:avLst>
              <a:gd name="adj" fmla="val 100000"/>
            </a:avLst>
          </a:prstGeom>
          <a:solidFill>
            <a:srgbClr val="25676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5800">
              <a:solidFill>
                <a:schemeClr val="lt1"/>
              </a:solidFill>
              <a:latin typeface="Calibri"/>
              <a:ea typeface="Calibri"/>
              <a:cs typeface="Calibri"/>
              <a:sym typeface="Calibri"/>
            </a:endParaRPr>
          </a:p>
        </p:txBody>
      </p:sp>
      <p:cxnSp>
        <p:nvCxnSpPr>
          <p:cNvPr id="105" name="Google Shape;105;p13"/>
          <p:cNvCxnSpPr/>
          <p:nvPr/>
        </p:nvCxnSpPr>
        <p:spPr>
          <a:xfrm>
            <a:off x="1301745" y="11282335"/>
            <a:ext cx="8748713" cy="0"/>
          </a:xfrm>
          <a:prstGeom prst="straightConnector1">
            <a:avLst/>
          </a:prstGeom>
          <a:noFill/>
          <a:ln w="28575" cap="flat" cmpd="sng">
            <a:solidFill>
              <a:srgbClr val="25676A"/>
            </a:solidFill>
            <a:prstDash val="solid"/>
            <a:round/>
            <a:headEnd type="none" w="sm" len="sm"/>
            <a:tailEnd type="none" w="sm" len="sm"/>
          </a:ln>
        </p:spPr>
      </p:cxnSp>
      <p:sp>
        <p:nvSpPr>
          <p:cNvPr id="106" name="Google Shape;106;p13"/>
          <p:cNvSpPr txBox="1"/>
          <p:nvPr/>
        </p:nvSpPr>
        <p:spPr>
          <a:xfrm>
            <a:off x="2192278" y="10567955"/>
            <a:ext cx="7750158" cy="58477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ES" sz="3200">
                <a:solidFill>
                  <a:srgbClr val="25676A"/>
                </a:solidFill>
                <a:latin typeface="Roboto Condensed"/>
                <a:ea typeface="Roboto Condensed"/>
                <a:cs typeface="Roboto Condensed"/>
                <a:sym typeface="Roboto Condensed"/>
              </a:rPr>
              <a:t>DESCRIPCIÓN</a:t>
            </a:r>
            <a:endParaRPr sz="3200">
              <a:solidFill>
                <a:srgbClr val="25676A"/>
              </a:solidFill>
              <a:latin typeface="Roboto Condensed"/>
              <a:ea typeface="Roboto Condensed"/>
              <a:cs typeface="Roboto Condensed"/>
              <a:sym typeface="Roboto Condensed"/>
            </a:endParaRPr>
          </a:p>
        </p:txBody>
      </p:sp>
      <p:sp>
        <p:nvSpPr>
          <p:cNvPr id="107" name="Google Shape;107;p13"/>
          <p:cNvSpPr/>
          <p:nvPr/>
        </p:nvSpPr>
        <p:spPr>
          <a:xfrm>
            <a:off x="906394" y="10210765"/>
            <a:ext cx="785818" cy="714380"/>
          </a:xfrm>
          <a:custGeom>
            <a:avLst/>
            <a:gdLst/>
            <a:ahLst/>
            <a:cxnLst/>
            <a:rect l="l" t="t" r="r" b="b"/>
            <a:pathLst>
              <a:path w="504826" h="396648" extrusionOk="0">
                <a:moveTo>
                  <a:pt x="18030" y="324530"/>
                </a:moveTo>
                <a:lnTo>
                  <a:pt x="486796" y="324530"/>
                </a:lnTo>
                <a:cubicBezTo>
                  <a:pt x="491679" y="324530"/>
                  <a:pt x="495906" y="326314"/>
                  <a:pt x="499473" y="329883"/>
                </a:cubicBezTo>
                <a:cubicBezTo>
                  <a:pt x="503042" y="333451"/>
                  <a:pt x="504826" y="337677"/>
                  <a:pt x="504826" y="342560"/>
                </a:cubicBezTo>
                <a:lnTo>
                  <a:pt x="504826" y="378619"/>
                </a:lnTo>
                <a:cubicBezTo>
                  <a:pt x="504826" y="383502"/>
                  <a:pt x="503042" y="387727"/>
                  <a:pt x="499473" y="391296"/>
                </a:cubicBezTo>
                <a:cubicBezTo>
                  <a:pt x="495906" y="394864"/>
                  <a:pt x="491679" y="396648"/>
                  <a:pt x="486796" y="396648"/>
                </a:cubicBezTo>
                <a:lnTo>
                  <a:pt x="18030" y="396648"/>
                </a:lnTo>
                <a:cubicBezTo>
                  <a:pt x="13147" y="396648"/>
                  <a:pt x="8922" y="394864"/>
                  <a:pt x="5354" y="391296"/>
                </a:cubicBezTo>
                <a:cubicBezTo>
                  <a:pt x="1784" y="387727"/>
                  <a:pt x="1" y="383502"/>
                  <a:pt x="1" y="378619"/>
                </a:cubicBezTo>
                <a:lnTo>
                  <a:pt x="1" y="342560"/>
                </a:lnTo>
                <a:cubicBezTo>
                  <a:pt x="1" y="337677"/>
                  <a:pt x="1784" y="333451"/>
                  <a:pt x="5354" y="329883"/>
                </a:cubicBezTo>
                <a:cubicBezTo>
                  <a:pt x="8922" y="326314"/>
                  <a:pt x="13147" y="324530"/>
                  <a:pt x="18030" y="324530"/>
                </a:cubicBezTo>
                <a:close/>
                <a:moveTo>
                  <a:pt x="18029" y="216353"/>
                </a:moveTo>
                <a:lnTo>
                  <a:pt x="378618" y="216353"/>
                </a:lnTo>
                <a:cubicBezTo>
                  <a:pt x="383502" y="216353"/>
                  <a:pt x="387728" y="218138"/>
                  <a:pt x="391295" y="221706"/>
                </a:cubicBezTo>
                <a:cubicBezTo>
                  <a:pt x="394864" y="225274"/>
                  <a:pt x="396648" y="229500"/>
                  <a:pt x="396648" y="234383"/>
                </a:cubicBezTo>
                <a:lnTo>
                  <a:pt x="396648" y="270442"/>
                </a:lnTo>
                <a:cubicBezTo>
                  <a:pt x="396648" y="275325"/>
                  <a:pt x="394864" y="279551"/>
                  <a:pt x="391295" y="283119"/>
                </a:cubicBezTo>
                <a:cubicBezTo>
                  <a:pt x="387728" y="286687"/>
                  <a:pt x="383502" y="288471"/>
                  <a:pt x="378618" y="288471"/>
                </a:cubicBezTo>
                <a:lnTo>
                  <a:pt x="18029" y="288471"/>
                </a:lnTo>
                <a:cubicBezTo>
                  <a:pt x="13146" y="288471"/>
                  <a:pt x="8921" y="286687"/>
                  <a:pt x="5353" y="283119"/>
                </a:cubicBezTo>
                <a:cubicBezTo>
                  <a:pt x="1783" y="279551"/>
                  <a:pt x="0" y="275325"/>
                  <a:pt x="0" y="270442"/>
                </a:cubicBezTo>
                <a:lnTo>
                  <a:pt x="0" y="234383"/>
                </a:lnTo>
                <a:cubicBezTo>
                  <a:pt x="0" y="229500"/>
                  <a:pt x="1783" y="225274"/>
                  <a:pt x="5353" y="221706"/>
                </a:cubicBezTo>
                <a:cubicBezTo>
                  <a:pt x="8921" y="218138"/>
                  <a:pt x="13146" y="216353"/>
                  <a:pt x="18029" y="216353"/>
                </a:cubicBezTo>
                <a:close/>
                <a:moveTo>
                  <a:pt x="18029" y="108177"/>
                </a:moveTo>
                <a:lnTo>
                  <a:pt x="450737" y="108177"/>
                </a:lnTo>
                <a:cubicBezTo>
                  <a:pt x="455619" y="108177"/>
                  <a:pt x="459845" y="109961"/>
                  <a:pt x="463414" y="113529"/>
                </a:cubicBezTo>
                <a:cubicBezTo>
                  <a:pt x="466982" y="117097"/>
                  <a:pt x="468766" y="121323"/>
                  <a:pt x="468766" y="126206"/>
                </a:cubicBezTo>
                <a:lnTo>
                  <a:pt x="468766" y="162265"/>
                </a:lnTo>
                <a:cubicBezTo>
                  <a:pt x="468766" y="167148"/>
                  <a:pt x="466982" y="171374"/>
                  <a:pt x="463414" y="174942"/>
                </a:cubicBezTo>
                <a:cubicBezTo>
                  <a:pt x="459845" y="178510"/>
                  <a:pt x="455619" y="180294"/>
                  <a:pt x="450737" y="180294"/>
                </a:cubicBezTo>
                <a:lnTo>
                  <a:pt x="18029" y="180294"/>
                </a:lnTo>
                <a:cubicBezTo>
                  <a:pt x="13146" y="180294"/>
                  <a:pt x="8921" y="178510"/>
                  <a:pt x="5353" y="174942"/>
                </a:cubicBezTo>
                <a:cubicBezTo>
                  <a:pt x="1783" y="171374"/>
                  <a:pt x="0" y="167148"/>
                  <a:pt x="0" y="162265"/>
                </a:cubicBezTo>
                <a:lnTo>
                  <a:pt x="0" y="126206"/>
                </a:lnTo>
                <a:cubicBezTo>
                  <a:pt x="0" y="121323"/>
                  <a:pt x="1783" y="117097"/>
                  <a:pt x="5353" y="113529"/>
                </a:cubicBezTo>
                <a:cubicBezTo>
                  <a:pt x="8921" y="109961"/>
                  <a:pt x="13146" y="108177"/>
                  <a:pt x="18029" y="108177"/>
                </a:cubicBezTo>
                <a:close/>
                <a:moveTo>
                  <a:pt x="18030" y="0"/>
                </a:moveTo>
                <a:lnTo>
                  <a:pt x="342561" y="0"/>
                </a:lnTo>
                <a:cubicBezTo>
                  <a:pt x="347444" y="0"/>
                  <a:pt x="351670" y="1784"/>
                  <a:pt x="355238" y="5352"/>
                </a:cubicBezTo>
                <a:cubicBezTo>
                  <a:pt x="358806" y="8921"/>
                  <a:pt x="360590" y="13146"/>
                  <a:pt x="360590" y="18029"/>
                </a:cubicBezTo>
                <a:lnTo>
                  <a:pt x="360590" y="54088"/>
                </a:lnTo>
                <a:cubicBezTo>
                  <a:pt x="360590" y="58971"/>
                  <a:pt x="358806" y="63197"/>
                  <a:pt x="355238" y="66765"/>
                </a:cubicBezTo>
                <a:cubicBezTo>
                  <a:pt x="351670" y="70334"/>
                  <a:pt x="347444" y="72118"/>
                  <a:pt x="342561" y="72118"/>
                </a:cubicBezTo>
                <a:lnTo>
                  <a:pt x="18030" y="72118"/>
                </a:lnTo>
                <a:cubicBezTo>
                  <a:pt x="13147" y="72118"/>
                  <a:pt x="8922" y="70334"/>
                  <a:pt x="5354" y="66765"/>
                </a:cubicBezTo>
                <a:cubicBezTo>
                  <a:pt x="1784" y="63197"/>
                  <a:pt x="1" y="58971"/>
                  <a:pt x="1" y="54088"/>
                </a:cubicBezTo>
                <a:lnTo>
                  <a:pt x="1" y="18029"/>
                </a:lnTo>
                <a:cubicBezTo>
                  <a:pt x="1" y="13146"/>
                  <a:pt x="1784" y="8921"/>
                  <a:pt x="5354" y="5352"/>
                </a:cubicBezTo>
                <a:cubicBezTo>
                  <a:pt x="8922" y="1784"/>
                  <a:pt x="13147" y="0"/>
                  <a:pt x="18030"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08" name="Google Shape;108;p13"/>
          <p:cNvSpPr/>
          <p:nvPr/>
        </p:nvSpPr>
        <p:spPr>
          <a:xfrm rot="5400000">
            <a:off x="549204" y="21640845"/>
            <a:ext cx="1500198" cy="1500198"/>
          </a:xfrm>
          <a:prstGeom prst="teardrop">
            <a:avLst>
              <a:gd name="adj" fmla="val 100000"/>
            </a:avLst>
          </a:prstGeom>
          <a:solidFill>
            <a:srgbClr val="56B87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5800">
              <a:solidFill>
                <a:schemeClr val="lt1"/>
              </a:solidFill>
              <a:latin typeface="Calibri"/>
              <a:ea typeface="Calibri"/>
              <a:cs typeface="Calibri"/>
              <a:sym typeface="Calibri"/>
            </a:endParaRPr>
          </a:p>
        </p:txBody>
      </p:sp>
      <p:cxnSp>
        <p:nvCxnSpPr>
          <p:cNvPr id="109" name="Google Shape;109;p13"/>
          <p:cNvCxnSpPr/>
          <p:nvPr/>
        </p:nvCxnSpPr>
        <p:spPr>
          <a:xfrm>
            <a:off x="1263584" y="23134773"/>
            <a:ext cx="19145383" cy="6270"/>
          </a:xfrm>
          <a:prstGeom prst="straightConnector1">
            <a:avLst/>
          </a:prstGeom>
          <a:noFill/>
          <a:ln w="28575" cap="flat" cmpd="sng">
            <a:solidFill>
              <a:srgbClr val="56B87E"/>
            </a:solidFill>
            <a:prstDash val="solid"/>
            <a:round/>
            <a:headEnd type="none" w="sm" len="sm"/>
            <a:tailEnd type="none" w="sm" len="sm"/>
          </a:ln>
        </p:spPr>
      </p:cxnSp>
      <p:sp>
        <p:nvSpPr>
          <p:cNvPr id="110" name="Google Shape;110;p13"/>
          <p:cNvSpPr txBox="1"/>
          <p:nvPr/>
        </p:nvSpPr>
        <p:spPr>
          <a:xfrm>
            <a:off x="2192278" y="22420394"/>
            <a:ext cx="7943850" cy="58578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ES" sz="3200">
                <a:solidFill>
                  <a:srgbClr val="56B87E"/>
                </a:solidFill>
                <a:latin typeface="Roboto Condensed"/>
                <a:ea typeface="Roboto Condensed"/>
                <a:cs typeface="Roboto Condensed"/>
                <a:sym typeface="Roboto Condensed"/>
              </a:rPr>
              <a:t>EQUIPO DE TRABAJO</a:t>
            </a:r>
            <a:endParaRPr sz="3200">
              <a:solidFill>
                <a:srgbClr val="56B87E"/>
              </a:solidFill>
              <a:latin typeface="Roboto Condensed"/>
              <a:ea typeface="Roboto Condensed"/>
              <a:cs typeface="Roboto Condensed"/>
              <a:sym typeface="Roboto Condensed"/>
            </a:endParaRPr>
          </a:p>
        </p:txBody>
      </p:sp>
      <p:sp>
        <p:nvSpPr>
          <p:cNvPr id="111" name="Google Shape;111;p13"/>
          <p:cNvSpPr/>
          <p:nvPr/>
        </p:nvSpPr>
        <p:spPr>
          <a:xfrm>
            <a:off x="977832" y="21920327"/>
            <a:ext cx="642942" cy="901906"/>
          </a:xfrm>
          <a:custGeom>
            <a:avLst/>
            <a:gdLst/>
            <a:ahLst/>
            <a:cxnLst/>
            <a:rect l="l" t="t" r="r" b="b"/>
            <a:pathLst>
              <a:path w="324530" h="455244" extrusionOk="0">
                <a:moveTo>
                  <a:pt x="27045" y="63103"/>
                </a:moveTo>
                <a:cubicBezTo>
                  <a:pt x="34557" y="63103"/>
                  <a:pt x="40942" y="65732"/>
                  <a:pt x="46201" y="70991"/>
                </a:cubicBezTo>
                <a:lnTo>
                  <a:pt x="110430" y="135221"/>
                </a:lnTo>
                <a:lnTo>
                  <a:pt x="214100" y="135221"/>
                </a:lnTo>
                <a:lnTo>
                  <a:pt x="278330" y="70991"/>
                </a:lnTo>
                <a:cubicBezTo>
                  <a:pt x="283588" y="65732"/>
                  <a:pt x="289974" y="63103"/>
                  <a:pt x="297486" y="63103"/>
                </a:cubicBezTo>
                <a:cubicBezTo>
                  <a:pt x="304998" y="63103"/>
                  <a:pt x="311384" y="65732"/>
                  <a:pt x="316642" y="70991"/>
                </a:cubicBezTo>
                <a:cubicBezTo>
                  <a:pt x="321901" y="76249"/>
                  <a:pt x="324530" y="82635"/>
                  <a:pt x="324530" y="90147"/>
                </a:cubicBezTo>
                <a:cubicBezTo>
                  <a:pt x="324530" y="97659"/>
                  <a:pt x="321901" y="104045"/>
                  <a:pt x="316642" y="109303"/>
                </a:cubicBezTo>
                <a:lnTo>
                  <a:pt x="234383" y="191563"/>
                </a:lnTo>
                <a:lnTo>
                  <a:pt x="234383" y="423692"/>
                </a:lnTo>
                <a:cubicBezTo>
                  <a:pt x="234383" y="432331"/>
                  <a:pt x="231284" y="439750"/>
                  <a:pt x="225086" y="445947"/>
                </a:cubicBezTo>
                <a:cubicBezTo>
                  <a:pt x="218889" y="452145"/>
                  <a:pt x="211470" y="455244"/>
                  <a:pt x="202831" y="455244"/>
                </a:cubicBezTo>
                <a:cubicBezTo>
                  <a:pt x="194192" y="455244"/>
                  <a:pt x="186774" y="452145"/>
                  <a:pt x="180576" y="445947"/>
                </a:cubicBezTo>
                <a:cubicBezTo>
                  <a:pt x="174379" y="439750"/>
                  <a:pt x="171280" y="432331"/>
                  <a:pt x="171280" y="423692"/>
                </a:cubicBezTo>
                <a:lnTo>
                  <a:pt x="171280" y="315515"/>
                </a:lnTo>
                <a:lnTo>
                  <a:pt x="153251" y="315515"/>
                </a:lnTo>
                <a:lnTo>
                  <a:pt x="153251" y="423692"/>
                </a:lnTo>
                <a:cubicBezTo>
                  <a:pt x="153251" y="432331"/>
                  <a:pt x="150152" y="439750"/>
                  <a:pt x="143954" y="445947"/>
                </a:cubicBezTo>
                <a:cubicBezTo>
                  <a:pt x="137756" y="452145"/>
                  <a:pt x="130339" y="455244"/>
                  <a:pt x="121700" y="455244"/>
                </a:cubicBezTo>
                <a:cubicBezTo>
                  <a:pt x="113060" y="455244"/>
                  <a:pt x="105642" y="452145"/>
                  <a:pt x="99444" y="445947"/>
                </a:cubicBezTo>
                <a:cubicBezTo>
                  <a:pt x="93246" y="439750"/>
                  <a:pt x="90148" y="432331"/>
                  <a:pt x="90148" y="423692"/>
                </a:cubicBezTo>
                <a:lnTo>
                  <a:pt x="90148" y="191563"/>
                </a:lnTo>
                <a:lnTo>
                  <a:pt x="7888" y="109303"/>
                </a:lnTo>
                <a:cubicBezTo>
                  <a:pt x="2629" y="104045"/>
                  <a:pt x="0" y="97659"/>
                  <a:pt x="0" y="90147"/>
                </a:cubicBezTo>
                <a:cubicBezTo>
                  <a:pt x="0" y="82635"/>
                  <a:pt x="2629" y="76249"/>
                  <a:pt x="7888" y="70991"/>
                </a:cubicBezTo>
                <a:cubicBezTo>
                  <a:pt x="13147" y="65732"/>
                  <a:pt x="19532" y="63103"/>
                  <a:pt x="27045" y="63103"/>
                </a:cubicBezTo>
                <a:close/>
                <a:moveTo>
                  <a:pt x="162265" y="0"/>
                </a:moveTo>
                <a:cubicBezTo>
                  <a:pt x="179731" y="0"/>
                  <a:pt x="194614" y="6150"/>
                  <a:pt x="206916" y="18452"/>
                </a:cubicBezTo>
                <a:cubicBezTo>
                  <a:pt x="219218" y="30753"/>
                  <a:pt x="225368" y="45637"/>
                  <a:pt x="225368" y="63103"/>
                </a:cubicBezTo>
                <a:cubicBezTo>
                  <a:pt x="225368" y="80569"/>
                  <a:pt x="219218" y="95453"/>
                  <a:pt x="206916" y="107754"/>
                </a:cubicBezTo>
                <a:cubicBezTo>
                  <a:pt x="194614" y="120055"/>
                  <a:pt x="179731" y="126206"/>
                  <a:pt x="162265" y="126206"/>
                </a:cubicBezTo>
                <a:cubicBezTo>
                  <a:pt x="144799" y="126206"/>
                  <a:pt x="129916" y="120055"/>
                  <a:pt x="117614" y="107754"/>
                </a:cubicBezTo>
                <a:cubicBezTo>
                  <a:pt x="105313" y="95453"/>
                  <a:pt x="99162" y="80569"/>
                  <a:pt x="99162" y="63103"/>
                </a:cubicBezTo>
                <a:cubicBezTo>
                  <a:pt x="99162" y="45637"/>
                  <a:pt x="105313" y="30753"/>
                  <a:pt x="117614" y="18452"/>
                </a:cubicBezTo>
                <a:cubicBezTo>
                  <a:pt x="129916" y="6150"/>
                  <a:pt x="144799" y="0"/>
                  <a:pt x="162265"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5800">
              <a:solidFill>
                <a:schemeClr val="lt1"/>
              </a:solidFill>
              <a:latin typeface="Calibri"/>
              <a:ea typeface="Calibri"/>
              <a:cs typeface="Calibri"/>
              <a:sym typeface="Calibri"/>
            </a:endParaRPr>
          </a:p>
        </p:txBody>
      </p:sp>
      <p:sp>
        <p:nvSpPr>
          <p:cNvPr id="112" name="Google Shape;112;p13"/>
          <p:cNvSpPr/>
          <p:nvPr/>
        </p:nvSpPr>
        <p:spPr>
          <a:xfrm>
            <a:off x="11238641" y="5091473"/>
            <a:ext cx="9001200" cy="17073600"/>
          </a:xfrm>
          <a:prstGeom prst="rect">
            <a:avLst/>
          </a:prstGeom>
          <a:noFill/>
          <a:ln w="38100" cap="flat" cmpd="sng">
            <a:solidFill>
              <a:srgbClr val="7F7F7F"/>
            </a:solidFill>
            <a:prstDash val="dash"/>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5800">
              <a:solidFill>
                <a:schemeClr val="lt1"/>
              </a:solidFill>
              <a:latin typeface="Calibri"/>
              <a:ea typeface="Calibri"/>
              <a:cs typeface="Calibri"/>
              <a:sym typeface="Calibri"/>
            </a:endParaRPr>
          </a:p>
        </p:txBody>
      </p:sp>
      <p:sp>
        <p:nvSpPr>
          <p:cNvPr id="113" name="Google Shape;113;p13"/>
          <p:cNvSpPr txBox="1"/>
          <p:nvPr/>
        </p:nvSpPr>
        <p:spPr>
          <a:xfrm>
            <a:off x="1835088" y="24284052"/>
            <a:ext cx="2143140" cy="120032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ES" sz="3600">
                <a:solidFill>
                  <a:schemeClr val="dk1"/>
                </a:solidFill>
                <a:latin typeface="Calibri"/>
                <a:ea typeface="Calibri"/>
                <a:cs typeface="Calibri"/>
                <a:sym typeface="Calibri"/>
              </a:rPr>
              <a:t>[Colocar foto aquí]</a:t>
            </a:r>
            <a:endParaRPr sz="3600">
              <a:solidFill>
                <a:schemeClr val="dk1"/>
              </a:solidFill>
              <a:latin typeface="Calibri"/>
              <a:ea typeface="Calibri"/>
              <a:cs typeface="Calibri"/>
              <a:sym typeface="Calibri"/>
            </a:endParaRPr>
          </a:p>
        </p:txBody>
      </p:sp>
      <p:sp>
        <p:nvSpPr>
          <p:cNvPr id="114" name="Google Shape;114;p13"/>
          <p:cNvSpPr txBox="1"/>
          <p:nvPr/>
        </p:nvSpPr>
        <p:spPr>
          <a:xfrm>
            <a:off x="4014664" y="24351415"/>
            <a:ext cx="6951789" cy="1569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ES" sz="3600" b="1" dirty="0">
                <a:solidFill>
                  <a:schemeClr val="dk1"/>
                </a:solidFill>
                <a:latin typeface="Roboto" panose="02000000000000000000" pitchFamily="2" charset="0"/>
                <a:ea typeface="Roboto" panose="02000000000000000000" pitchFamily="2" charset="0"/>
              </a:rPr>
              <a:t>Fernando </a:t>
            </a:r>
            <a:r>
              <a:rPr lang="es-ES" sz="3600" b="1" dirty="0" err="1">
                <a:solidFill>
                  <a:schemeClr val="dk1"/>
                </a:solidFill>
                <a:latin typeface="Roboto" panose="02000000000000000000" pitchFamily="2" charset="0"/>
                <a:ea typeface="Roboto" panose="02000000000000000000" pitchFamily="2" charset="0"/>
              </a:rPr>
              <a:t>Mastrasso</a:t>
            </a:r>
            <a:endParaRPr sz="3600" b="1" dirty="0">
              <a:latin typeface="Roboto" panose="02000000000000000000" pitchFamily="2" charset="0"/>
              <a:ea typeface="Roboto" panose="02000000000000000000" pitchFamily="2" charset="0"/>
            </a:endParaRPr>
          </a:p>
          <a:p>
            <a:pPr marL="0" marR="0" lvl="0" indent="0" algn="l" rtl="0">
              <a:spcBef>
                <a:spcPts val="0"/>
              </a:spcBef>
              <a:spcAft>
                <a:spcPts val="0"/>
              </a:spcAft>
              <a:buNone/>
            </a:pPr>
            <a:r>
              <a:rPr lang="es-ES" sz="3600" dirty="0" err="1">
                <a:solidFill>
                  <a:schemeClr val="dk1"/>
                </a:solidFill>
                <a:latin typeface="Roboto" panose="02000000000000000000" pitchFamily="2" charset="0"/>
                <a:ea typeface="Roboto" panose="02000000000000000000" pitchFamily="2" charset="0"/>
              </a:rPr>
              <a:t>Lic.Música</a:t>
            </a:r>
            <a:r>
              <a:rPr lang="es-ES" sz="3600" dirty="0">
                <a:solidFill>
                  <a:schemeClr val="dk1"/>
                </a:solidFill>
                <a:latin typeface="Roboto" panose="02000000000000000000" pitchFamily="2" charset="0"/>
                <a:ea typeface="Roboto" panose="02000000000000000000" pitchFamily="2" charset="0"/>
              </a:rPr>
              <a:t> y Tecnología</a:t>
            </a:r>
            <a:endParaRPr sz="3600" dirty="0">
              <a:latin typeface="Roboto" panose="02000000000000000000" pitchFamily="2" charset="0"/>
              <a:ea typeface="Roboto" panose="02000000000000000000" pitchFamily="2" charset="0"/>
            </a:endParaRPr>
          </a:p>
          <a:p>
            <a:pPr marL="0" marR="0" lvl="0" indent="0" algn="l" rtl="0">
              <a:spcBef>
                <a:spcPts val="0"/>
              </a:spcBef>
              <a:spcAft>
                <a:spcPts val="0"/>
              </a:spcAft>
              <a:buNone/>
            </a:pPr>
            <a:r>
              <a:rPr lang="es-ES" sz="3600" dirty="0">
                <a:solidFill>
                  <a:schemeClr val="dk1"/>
                </a:solidFill>
                <a:latin typeface="Roboto" panose="02000000000000000000" pitchFamily="2" charset="0"/>
                <a:ea typeface="Roboto" panose="02000000000000000000" pitchFamily="2" charset="0"/>
              </a:rPr>
              <a:t>28</a:t>
            </a:r>
            <a:endParaRPr sz="3600" dirty="0">
              <a:solidFill>
                <a:schemeClr val="dk1"/>
              </a:solidFill>
              <a:latin typeface="Roboto" panose="02000000000000000000" pitchFamily="2" charset="0"/>
              <a:ea typeface="Roboto" panose="02000000000000000000" pitchFamily="2" charset="0"/>
            </a:endParaRPr>
          </a:p>
        </p:txBody>
      </p:sp>
      <p:cxnSp>
        <p:nvCxnSpPr>
          <p:cNvPr id="116" name="Google Shape;116;p13"/>
          <p:cNvCxnSpPr/>
          <p:nvPr/>
        </p:nvCxnSpPr>
        <p:spPr>
          <a:xfrm>
            <a:off x="1335022" y="5352981"/>
            <a:ext cx="8748713" cy="0"/>
          </a:xfrm>
          <a:prstGeom prst="straightConnector1">
            <a:avLst/>
          </a:prstGeom>
          <a:noFill/>
          <a:ln w="28575" cap="flat" cmpd="sng">
            <a:solidFill>
              <a:srgbClr val="212F3F"/>
            </a:solidFill>
            <a:prstDash val="solid"/>
            <a:round/>
            <a:headEnd type="none" w="sm" len="sm"/>
            <a:tailEnd type="none" w="sm" len="sm"/>
          </a:ln>
        </p:spPr>
      </p:cxnSp>
      <p:sp>
        <p:nvSpPr>
          <p:cNvPr id="117" name="Google Shape;117;p13"/>
          <p:cNvSpPr txBox="1"/>
          <p:nvPr/>
        </p:nvSpPr>
        <p:spPr>
          <a:xfrm>
            <a:off x="2049400" y="5853050"/>
            <a:ext cx="8215500" cy="3410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ES" sz="3600">
                <a:latin typeface="Roboto Condensed"/>
                <a:ea typeface="Roboto Condensed"/>
                <a:cs typeface="Roboto Condensed"/>
                <a:sym typeface="Roboto Condensed"/>
              </a:rPr>
              <a:t>Ofrecemos a </a:t>
            </a:r>
            <a:r>
              <a:rPr lang="es-ES" sz="3200">
                <a:latin typeface="Roboto Condensed"/>
                <a:ea typeface="Roboto Condensed"/>
                <a:cs typeface="Roboto Condensed"/>
                <a:sym typeface="Roboto Condensed"/>
              </a:rPr>
              <a:t>sonidistas, productores y músicos </a:t>
            </a:r>
            <a:r>
              <a:rPr lang="es-ES" sz="3600">
                <a:latin typeface="Roboto Condensed"/>
                <a:ea typeface="Roboto Condensed"/>
                <a:cs typeface="Roboto Condensed"/>
                <a:sym typeface="Roboto Condensed"/>
              </a:rPr>
              <a:t>esta herramienta para que realicen correcciones en sus tomas de sonido, a través de conectividad inalámbrica entre la aplicación del producto y su módulo receptor. </a:t>
            </a:r>
            <a:endParaRPr sz="3600">
              <a:latin typeface="Roboto Condensed"/>
              <a:ea typeface="Roboto Condensed"/>
              <a:cs typeface="Roboto Condensed"/>
              <a:sym typeface="Roboto Condensed"/>
            </a:endParaRPr>
          </a:p>
        </p:txBody>
      </p:sp>
      <p:sp>
        <p:nvSpPr>
          <p:cNvPr id="118" name="Google Shape;118;p13"/>
          <p:cNvSpPr txBox="1"/>
          <p:nvPr/>
        </p:nvSpPr>
        <p:spPr>
          <a:xfrm>
            <a:off x="2049400" y="11782400"/>
            <a:ext cx="8215500" cy="10382700"/>
          </a:xfrm>
          <a:prstGeom prst="rect">
            <a:avLst/>
          </a:prstGeom>
          <a:noFill/>
          <a:ln>
            <a:noFill/>
          </a:ln>
        </p:spPr>
        <p:txBody>
          <a:bodyPr spcFirstLastPara="1" wrap="square" lIns="91425" tIns="45700" rIns="91425" bIns="45700" anchor="t" anchorCtr="0">
            <a:noAutofit/>
          </a:bodyPr>
          <a:lstStyle/>
          <a:p>
            <a:pPr marL="0" lvl="0" indent="0" algn="just" rtl="0">
              <a:lnSpc>
                <a:spcPct val="150000"/>
              </a:lnSpc>
              <a:spcBef>
                <a:spcPts val="500"/>
              </a:spcBef>
              <a:spcAft>
                <a:spcPts val="0"/>
              </a:spcAft>
              <a:buSzPts val="1100"/>
              <a:buNone/>
            </a:pPr>
            <a:r>
              <a:rPr lang="es-ES" sz="3200">
                <a:solidFill>
                  <a:schemeClr val="dk1"/>
                </a:solidFill>
                <a:latin typeface="Roboto Condensed"/>
                <a:ea typeface="Roboto Condensed"/>
                <a:cs typeface="Roboto Condensed"/>
                <a:sym typeface="Roboto Condensed"/>
              </a:rPr>
              <a:t>Es un proyecto el cual busca ser una herramienta de trabajo complementaria para sonidistas, productores y músicos.Realizado exclusivamente con software y hardware libre.</a:t>
            </a:r>
            <a:endParaRPr sz="3200">
              <a:solidFill>
                <a:schemeClr val="dk1"/>
              </a:solidFill>
              <a:latin typeface="Roboto Condensed"/>
              <a:ea typeface="Roboto Condensed"/>
              <a:cs typeface="Roboto Condensed"/>
              <a:sym typeface="Roboto Condensed"/>
            </a:endParaRPr>
          </a:p>
          <a:p>
            <a:pPr marL="0" lvl="0" indent="0" algn="just" rtl="0">
              <a:lnSpc>
                <a:spcPct val="150000"/>
              </a:lnSpc>
              <a:spcBef>
                <a:spcPts val="500"/>
              </a:spcBef>
              <a:spcAft>
                <a:spcPts val="0"/>
              </a:spcAft>
              <a:buClr>
                <a:schemeClr val="dk1"/>
              </a:buClr>
              <a:buSzPts val="1100"/>
              <a:buFont typeface="Arial"/>
              <a:buNone/>
            </a:pPr>
            <a:r>
              <a:rPr lang="es-ES" sz="3200">
                <a:solidFill>
                  <a:schemeClr val="dk1"/>
                </a:solidFill>
                <a:latin typeface="Roboto Condensed"/>
                <a:ea typeface="Roboto Condensed"/>
                <a:cs typeface="Roboto Condensed"/>
                <a:sym typeface="Roboto Condensed"/>
              </a:rPr>
              <a:t>El Stand Microphone Smart, permite controlar de forma inalámbrica la direccionalidad del micrófono a través de un accesorio diseñado para ampliar las posibilidades de los pies de micrófonos tradicionales, brindando la posibilidad de girar en dos ejes, obteniendo como resultado un pie de micrófono inteligente a muy bajo costo.</a:t>
            </a:r>
            <a:endParaRPr sz="3200">
              <a:solidFill>
                <a:schemeClr val="dk1"/>
              </a:solidFill>
              <a:latin typeface="Roboto Condensed"/>
              <a:ea typeface="Roboto Condensed"/>
              <a:cs typeface="Roboto Condensed"/>
              <a:sym typeface="Roboto Condensed"/>
            </a:endParaRPr>
          </a:p>
          <a:p>
            <a:pPr marL="0" lvl="0" indent="0" algn="just" rtl="0">
              <a:lnSpc>
                <a:spcPct val="150000"/>
              </a:lnSpc>
              <a:spcBef>
                <a:spcPts val="500"/>
              </a:spcBef>
              <a:spcAft>
                <a:spcPts val="0"/>
              </a:spcAft>
              <a:buClr>
                <a:schemeClr val="dk1"/>
              </a:buClr>
              <a:buSzPts val="1100"/>
              <a:buFont typeface="Arial"/>
              <a:buNone/>
            </a:pPr>
            <a:r>
              <a:rPr lang="es-ES" sz="3200">
                <a:solidFill>
                  <a:schemeClr val="dk1"/>
                </a:solidFill>
                <a:latin typeface="Roboto Condensed"/>
                <a:ea typeface="Roboto Condensed"/>
                <a:cs typeface="Roboto Condensed"/>
                <a:sym typeface="Roboto Condensed"/>
              </a:rPr>
              <a:t>El diseño físico de su construcción utiliza tecnología de impresión 3D.</a:t>
            </a:r>
            <a:endParaRPr sz="3200">
              <a:solidFill>
                <a:schemeClr val="dk1"/>
              </a:solidFill>
              <a:latin typeface="Roboto Condensed"/>
              <a:ea typeface="Roboto Condensed"/>
              <a:cs typeface="Roboto Condensed"/>
              <a:sym typeface="Roboto Condensed"/>
            </a:endParaRPr>
          </a:p>
          <a:p>
            <a:pPr marL="0" marR="0" lvl="0" indent="0" algn="just" rtl="0">
              <a:spcBef>
                <a:spcPts val="1500"/>
              </a:spcBef>
              <a:spcAft>
                <a:spcPts val="0"/>
              </a:spcAft>
              <a:buNone/>
            </a:pPr>
            <a:endParaRPr sz="3200">
              <a:solidFill>
                <a:srgbClr val="3F3F3F"/>
              </a:solidFill>
              <a:latin typeface="Roboto Condensed"/>
              <a:ea typeface="Roboto Condensed"/>
              <a:cs typeface="Roboto Condensed"/>
              <a:sym typeface="Roboto Condensed"/>
            </a:endParaRPr>
          </a:p>
        </p:txBody>
      </p:sp>
      <p:sp>
        <p:nvSpPr>
          <p:cNvPr id="119" name="Google Shape;119;p13"/>
          <p:cNvSpPr txBox="1"/>
          <p:nvPr/>
        </p:nvSpPr>
        <p:spPr>
          <a:xfrm>
            <a:off x="15112052" y="808038"/>
            <a:ext cx="5082601" cy="1938992"/>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s-ES" sz="6000" dirty="0">
                <a:solidFill>
                  <a:srgbClr val="3F3F3F"/>
                </a:solidFill>
                <a:latin typeface="Roboto Condensed"/>
                <a:ea typeface="Roboto Condensed"/>
                <a:cs typeface="Roboto Condensed"/>
                <a:sym typeface="Roboto Condensed"/>
              </a:rPr>
              <a:t>Categoría</a:t>
            </a:r>
            <a:endParaRPr sz="6000" dirty="0">
              <a:solidFill>
                <a:srgbClr val="3F3F3F"/>
              </a:solidFill>
              <a:latin typeface="Roboto Condensed"/>
              <a:ea typeface="Roboto Condensed"/>
              <a:cs typeface="Roboto Condensed"/>
              <a:sym typeface="Roboto Condensed"/>
            </a:endParaRPr>
          </a:p>
          <a:p>
            <a:pPr marL="0" marR="0" lvl="0" indent="0" algn="r" rtl="0">
              <a:spcBef>
                <a:spcPts val="0"/>
              </a:spcBef>
              <a:spcAft>
                <a:spcPts val="0"/>
              </a:spcAft>
              <a:buNone/>
            </a:pPr>
            <a:r>
              <a:rPr lang="es-ES" sz="6000" dirty="0" smtClean="0">
                <a:solidFill>
                  <a:srgbClr val="3F3F3F"/>
                </a:solidFill>
                <a:latin typeface="Roboto Condensed"/>
                <a:ea typeface="Roboto Condensed"/>
                <a:cs typeface="Roboto Condensed"/>
                <a:sym typeface="Roboto Condensed"/>
              </a:rPr>
              <a:t>3</a:t>
            </a:r>
            <a:endParaRPr sz="6000" dirty="0">
              <a:solidFill>
                <a:srgbClr val="3F3F3F"/>
              </a:solidFill>
              <a:latin typeface="Roboto Condensed"/>
              <a:ea typeface="Roboto Condensed"/>
              <a:cs typeface="Roboto Condensed"/>
              <a:sym typeface="Roboto Condensed"/>
            </a:endParaRPr>
          </a:p>
        </p:txBody>
      </p:sp>
      <p:pic>
        <p:nvPicPr>
          <p:cNvPr id="120" name="Google Shape;120;p13"/>
          <p:cNvPicPr preferRelativeResize="0"/>
          <p:nvPr/>
        </p:nvPicPr>
        <p:blipFill>
          <a:blip r:embed="rId3">
            <a:alphaModFix/>
          </a:blip>
          <a:stretch>
            <a:fillRect/>
          </a:stretch>
        </p:blipFill>
        <p:spPr>
          <a:xfrm>
            <a:off x="12792698" y="5952650"/>
            <a:ext cx="5893114" cy="9230624"/>
          </a:xfrm>
          <a:prstGeom prst="rect">
            <a:avLst/>
          </a:prstGeom>
          <a:noFill/>
          <a:ln>
            <a:noFill/>
          </a:ln>
        </p:spPr>
      </p:pic>
      <p:sp>
        <p:nvSpPr>
          <p:cNvPr id="121" name="Google Shape;121;p13"/>
          <p:cNvSpPr txBox="1"/>
          <p:nvPr/>
        </p:nvSpPr>
        <p:spPr>
          <a:xfrm>
            <a:off x="11238650" y="5178325"/>
            <a:ext cx="9001200" cy="120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ES" sz="3600">
                <a:latin typeface="Roboto Condensed"/>
                <a:ea typeface="Roboto Condensed"/>
                <a:cs typeface="Roboto Condensed"/>
                <a:sym typeface="Roboto Condensed"/>
              </a:rPr>
              <a:t>Prototipo en construcción del Stand Microphone </a:t>
            </a:r>
            <a:r>
              <a:rPr lang="es-ES" sz="3600">
                <a:solidFill>
                  <a:schemeClr val="dk1"/>
                </a:solidFill>
                <a:latin typeface="Roboto Condensed"/>
                <a:ea typeface="Roboto Condensed"/>
                <a:cs typeface="Roboto Condensed"/>
                <a:sym typeface="Roboto Condensed"/>
              </a:rPr>
              <a:t>Smart</a:t>
            </a:r>
            <a:r>
              <a:rPr lang="es-ES" sz="3600">
                <a:latin typeface="Roboto Condensed"/>
                <a:ea typeface="Roboto Condensed"/>
                <a:cs typeface="Roboto Condensed"/>
                <a:sym typeface="Roboto Condensed"/>
              </a:rPr>
              <a:t>.</a:t>
            </a:r>
            <a:endParaRPr sz="3600">
              <a:latin typeface="Roboto Condensed"/>
              <a:ea typeface="Roboto Condensed"/>
              <a:cs typeface="Roboto Condensed"/>
              <a:sym typeface="Roboto Condensed"/>
            </a:endParaRPr>
          </a:p>
        </p:txBody>
      </p:sp>
      <p:sp>
        <p:nvSpPr>
          <p:cNvPr id="122" name="Google Shape;122;p13"/>
          <p:cNvSpPr txBox="1"/>
          <p:nvPr/>
        </p:nvSpPr>
        <p:spPr>
          <a:xfrm>
            <a:off x="12493225" y="15140000"/>
            <a:ext cx="6321900" cy="144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ES" sz="3600">
                <a:latin typeface="Roboto Condensed"/>
                <a:ea typeface="Roboto Condensed"/>
                <a:cs typeface="Roboto Condensed"/>
                <a:sym typeface="Roboto Condensed"/>
              </a:rPr>
              <a:t>Diagrama de comunicación.</a:t>
            </a:r>
            <a:endParaRPr sz="3600">
              <a:latin typeface="Roboto Condensed"/>
              <a:ea typeface="Roboto Condensed"/>
              <a:cs typeface="Roboto Condensed"/>
              <a:sym typeface="Roboto Condensed"/>
            </a:endParaRPr>
          </a:p>
        </p:txBody>
      </p:sp>
      <p:pic>
        <p:nvPicPr>
          <p:cNvPr id="123" name="Google Shape;123;p13"/>
          <p:cNvPicPr preferRelativeResize="0"/>
          <p:nvPr/>
        </p:nvPicPr>
        <p:blipFill>
          <a:blip r:embed="rId4">
            <a:alphaModFix/>
          </a:blip>
          <a:stretch>
            <a:fillRect/>
          </a:stretch>
        </p:blipFill>
        <p:spPr>
          <a:xfrm>
            <a:off x="12493225" y="15832738"/>
            <a:ext cx="6321900" cy="6087587"/>
          </a:xfrm>
          <a:prstGeom prst="rect">
            <a:avLst/>
          </a:prstGeom>
          <a:noFill/>
          <a:ln>
            <a:noFill/>
          </a:ln>
        </p:spPr>
      </p:pic>
      <p:pic>
        <p:nvPicPr>
          <p:cNvPr id="124" name="Google Shape;124;p13"/>
          <p:cNvPicPr preferRelativeResize="0"/>
          <p:nvPr/>
        </p:nvPicPr>
        <p:blipFill>
          <a:blip r:embed="rId5">
            <a:alphaModFix/>
          </a:blip>
          <a:stretch>
            <a:fillRect/>
          </a:stretch>
        </p:blipFill>
        <p:spPr>
          <a:xfrm>
            <a:off x="1506387" y="23584460"/>
            <a:ext cx="2306662" cy="2553151"/>
          </a:xfrm>
          <a:prstGeom prst="teardrop">
            <a:avLst/>
          </a:prstGeom>
          <a:noFill/>
          <a:ln w="76200">
            <a:solidFill>
              <a:srgbClr val="56B87E"/>
            </a:solidFill>
          </a:ln>
        </p:spPr>
      </p:pic>
      <p:sp>
        <p:nvSpPr>
          <p:cNvPr id="43" name="TextBox 127">
            <a:extLst>
              <a:ext uri="{FF2B5EF4-FFF2-40B4-BE49-F238E27FC236}">
                <a16:creationId xmlns:a16="http://schemas.microsoft.com/office/drawing/2014/main" xmlns="" id="{8316F9A0-43C9-9E41-BF2E-1959D6DC2887}"/>
              </a:ext>
            </a:extLst>
          </p:cNvPr>
          <p:cNvSpPr txBox="1"/>
          <p:nvPr/>
        </p:nvSpPr>
        <p:spPr>
          <a:xfrm>
            <a:off x="16265564" y="27213009"/>
            <a:ext cx="4500594" cy="400110"/>
          </a:xfrm>
          <a:prstGeom prst="rect">
            <a:avLst/>
          </a:prstGeom>
          <a:noFill/>
        </p:spPr>
        <p:txBody>
          <a:bodyPr wrap="square">
            <a:spAutoFit/>
          </a:bodyPr>
          <a:lstStyle/>
          <a:p>
            <a:pPr algn="ctr">
              <a:defRPr/>
            </a:pPr>
            <a:r>
              <a:rPr lang="en-US" sz="2000" b="1" spc="300" dirty="0">
                <a:solidFill>
                  <a:srgbClr val="FFFFFF"/>
                </a:solidFill>
                <a:latin typeface="Roboto Condensed" panose="02000000000000000000" pitchFamily="2" charset="0"/>
                <a:ea typeface="Roboto Condensed" panose="02000000000000000000" pitchFamily="2" charset="0"/>
                <a:cs typeface="Calibri"/>
              </a:rPr>
              <a:t>CON EL APOYO DE </a:t>
            </a:r>
          </a:p>
        </p:txBody>
      </p:sp>
      <p:pic>
        <p:nvPicPr>
          <p:cNvPr id="44" name="Picture 9" descr="C:\Documents and Settings\paulina.becerra\Mis documentos\Descargas\SITTEC-Negativo-CMYK(1).png">
            <a:extLst>
              <a:ext uri="{FF2B5EF4-FFF2-40B4-BE49-F238E27FC236}">
                <a16:creationId xmlns:a16="http://schemas.microsoft.com/office/drawing/2014/main" xmlns="" id="{E10FA0CC-B098-534E-93BC-20771B0498E7}"/>
              </a:ext>
            </a:extLst>
          </p:cNvPr>
          <p:cNvPicPr>
            <a:picLocks noChangeAspect="1" noChangeArrowheads="1"/>
          </p:cNvPicPr>
          <p:nvPr/>
        </p:nvPicPr>
        <p:blipFill>
          <a:blip r:embed="rId6"/>
          <a:srcRect/>
          <a:stretch>
            <a:fillRect/>
          </a:stretch>
        </p:blipFill>
        <p:spPr bwMode="invGray">
          <a:xfrm>
            <a:off x="14551052" y="27927389"/>
            <a:ext cx="3286148" cy="1517457"/>
          </a:xfrm>
          <a:prstGeom prst="rect">
            <a:avLst/>
          </a:prstGeom>
          <a:noFill/>
        </p:spPr>
      </p:pic>
      <p:pic>
        <p:nvPicPr>
          <p:cNvPr id="45" name="Picture 10" descr="C:\Documents and Settings\paulina.becerra\Mis documentos\Mis imágenes\logo_euda_negativo.png">
            <a:extLst>
              <a:ext uri="{FF2B5EF4-FFF2-40B4-BE49-F238E27FC236}">
                <a16:creationId xmlns:a16="http://schemas.microsoft.com/office/drawing/2014/main" xmlns="" id="{8A9A3F41-5C64-AA44-8767-275CA7EE4AC2}"/>
              </a:ext>
            </a:extLst>
          </p:cNvPr>
          <p:cNvPicPr>
            <a:picLocks noChangeAspect="1" noChangeArrowheads="1"/>
          </p:cNvPicPr>
          <p:nvPr/>
        </p:nvPicPr>
        <p:blipFill>
          <a:blip r:embed="rId7" cstate="print"/>
          <a:srcRect/>
          <a:stretch>
            <a:fillRect/>
          </a:stretch>
        </p:blipFill>
        <p:spPr bwMode="invGray">
          <a:xfrm>
            <a:off x="10907714" y="28070265"/>
            <a:ext cx="3581709" cy="1232851"/>
          </a:xfrm>
          <a:prstGeom prst="rect">
            <a:avLst/>
          </a:prstGeom>
          <a:noFill/>
        </p:spPr>
      </p:pic>
      <p:sp>
        <p:nvSpPr>
          <p:cNvPr id="46" name="TextBox 127">
            <a:extLst>
              <a:ext uri="{FF2B5EF4-FFF2-40B4-BE49-F238E27FC236}">
                <a16:creationId xmlns:a16="http://schemas.microsoft.com/office/drawing/2014/main" xmlns="" id="{16A6FD2E-3D23-B64A-9ABA-F830908B34E5}"/>
              </a:ext>
            </a:extLst>
          </p:cNvPr>
          <p:cNvSpPr txBox="1"/>
          <p:nvPr/>
        </p:nvSpPr>
        <p:spPr>
          <a:xfrm>
            <a:off x="10979152" y="27213009"/>
            <a:ext cx="4500594" cy="400110"/>
          </a:xfrm>
          <a:prstGeom prst="rect">
            <a:avLst/>
          </a:prstGeom>
          <a:noFill/>
        </p:spPr>
        <p:txBody>
          <a:bodyPr wrap="square">
            <a:spAutoFit/>
          </a:bodyPr>
          <a:lstStyle/>
          <a:p>
            <a:pPr>
              <a:defRPr/>
            </a:pPr>
            <a:r>
              <a:rPr lang="en-US" sz="2000" b="1" spc="300" dirty="0">
                <a:solidFill>
                  <a:srgbClr val="FFFFFF"/>
                </a:solidFill>
                <a:latin typeface="Roboto Condensed" panose="02000000000000000000" pitchFamily="2" charset="0"/>
                <a:ea typeface="Roboto Condensed" panose="02000000000000000000" pitchFamily="2" charset="0"/>
                <a:cs typeface="Calibri"/>
              </a:rPr>
              <a:t>ORGANIZA</a:t>
            </a:r>
          </a:p>
        </p:txBody>
      </p:sp>
      <p:pic>
        <p:nvPicPr>
          <p:cNvPr id="47" name="Picture 2" descr="C:\Users\braian.cordoba\Pictures\Logos EUdA\LogoUVQ png blanco.png">
            <a:extLst>
              <a:ext uri="{FF2B5EF4-FFF2-40B4-BE49-F238E27FC236}">
                <a16:creationId xmlns:a16="http://schemas.microsoft.com/office/drawing/2014/main" xmlns="" id="{B93E23C5-396F-ED45-8100-21C5882F0108}"/>
              </a:ext>
            </a:extLst>
          </p:cNvPr>
          <p:cNvPicPr>
            <a:picLocks noChangeAspect="1" noChangeArrowheads="1"/>
          </p:cNvPicPr>
          <p:nvPr/>
        </p:nvPicPr>
        <p:blipFill>
          <a:blip r:embed="rId8"/>
          <a:srcRect/>
          <a:stretch>
            <a:fillRect/>
          </a:stretch>
        </p:blipFill>
        <p:spPr bwMode="auto">
          <a:xfrm>
            <a:off x="18175907" y="28141703"/>
            <a:ext cx="3210893" cy="1143008"/>
          </a:xfrm>
          <a:prstGeom prst="rect">
            <a:avLst/>
          </a:prstGeom>
          <a:noFill/>
        </p:spPr>
      </p:pic>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174</Words>
  <Application>Microsoft Office PowerPoint</Application>
  <PresentationFormat>Personalizado</PresentationFormat>
  <Paragraphs>21</Paragraphs>
  <Slides>1</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vt:i4>
      </vt:variant>
    </vt:vector>
  </HeadingPairs>
  <TitlesOfParts>
    <vt:vector size="7" baseType="lpstr">
      <vt:lpstr>Calibri</vt:lpstr>
      <vt:lpstr>Roboto Black</vt:lpstr>
      <vt:lpstr>Roboto Condensed</vt:lpstr>
      <vt:lpstr>Roboto</vt:lpstr>
      <vt:lpstr>Arial</vt:lpstr>
      <vt:lpstr>Tema de Office</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Paulina</dc:creator>
  <cp:lastModifiedBy>Paulina</cp:lastModifiedBy>
  <cp:revision>4</cp:revision>
  <dcterms:modified xsi:type="dcterms:W3CDTF">2018-11-17T13:06:59Z</dcterms:modified>
</cp:coreProperties>
</file>