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Lst>
  <p:sldSz cx="21386800" cy="30279975"/>
  <p:notesSz cx="7102475" cy="10231438"/>
  <p:defaultTextStyle>
    <a:defPPr>
      <a:defRPr lang="es-ES"/>
    </a:defPPr>
    <a:lvl1pPr marL="0" algn="l" defTabSz="2952323" rtl="0" eaLnBrk="1" latinLnBrk="0" hangingPunct="1">
      <a:defRPr sz="5800" kern="1200">
        <a:solidFill>
          <a:schemeClr val="tx1"/>
        </a:solidFill>
        <a:latin typeface="+mn-lt"/>
        <a:ea typeface="+mn-ea"/>
        <a:cs typeface="+mn-cs"/>
      </a:defRPr>
    </a:lvl1pPr>
    <a:lvl2pPr marL="1476162" algn="l" defTabSz="2952323" rtl="0" eaLnBrk="1" latinLnBrk="0" hangingPunct="1">
      <a:defRPr sz="5800" kern="1200">
        <a:solidFill>
          <a:schemeClr val="tx1"/>
        </a:solidFill>
        <a:latin typeface="+mn-lt"/>
        <a:ea typeface="+mn-ea"/>
        <a:cs typeface="+mn-cs"/>
      </a:defRPr>
    </a:lvl2pPr>
    <a:lvl3pPr marL="2952323" algn="l" defTabSz="2952323" rtl="0" eaLnBrk="1" latinLnBrk="0" hangingPunct="1">
      <a:defRPr sz="5800" kern="1200">
        <a:solidFill>
          <a:schemeClr val="tx1"/>
        </a:solidFill>
        <a:latin typeface="+mn-lt"/>
        <a:ea typeface="+mn-ea"/>
        <a:cs typeface="+mn-cs"/>
      </a:defRPr>
    </a:lvl3pPr>
    <a:lvl4pPr marL="4428485" algn="l" defTabSz="2952323" rtl="0" eaLnBrk="1" latinLnBrk="0" hangingPunct="1">
      <a:defRPr sz="5800" kern="1200">
        <a:solidFill>
          <a:schemeClr val="tx1"/>
        </a:solidFill>
        <a:latin typeface="+mn-lt"/>
        <a:ea typeface="+mn-ea"/>
        <a:cs typeface="+mn-cs"/>
      </a:defRPr>
    </a:lvl4pPr>
    <a:lvl5pPr marL="5904647" algn="l" defTabSz="2952323" rtl="0" eaLnBrk="1" latinLnBrk="0" hangingPunct="1">
      <a:defRPr sz="5800" kern="1200">
        <a:solidFill>
          <a:schemeClr val="tx1"/>
        </a:solidFill>
        <a:latin typeface="+mn-lt"/>
        <a:ea typeface="+mn-ea"/>
        <a:cs typeface="+mn-cs"/>
      </a:defRPr>
    </a:lvl5pPr>
    <a:lvl6pPr marL="7380808" algn="l" defTabSz="2952323" rtl="0" eaLnBrk="1" latinLnBrk="0" hangingPunct="1">
      <a:defRPr sz="5800" kern="1200">
        <a:solidFill>
          <a:schemeClr val="tx1"/>
        </a:solidFill>
        <a:latin typeface="+mn-lt"/>
        <a:ea typeface="+mn-ea"/>
        <a:cs typeface="+mn-cs"/>
      </a:defRPr>
    </a:lvl6pPr>
    <a:lvl7pPr marL="8856970" algn="l" defTabSz="2952323" rtl="0" eaLnBrk="1" latinLnBrk="0" hangingPunct="1">
      <a:defRPr sz="5800" kern="1200">
        <a:solidFill>
          <a:schemeClr val="tx1"/>
        </a:solidFill>
        <a:latin typeface="+mn-lt"/>
        <a:ea typeface="+mn-ea"/>
        <a:cs typeface="+mn-cs"/>
      </a:defRPr>
    </a:lvl7pPr>
    <a:lvl8pPr marL="10333131" algn="l" defTabSz="2952323" rtl="0" eaLnBrk="1" latinLnBrk="0" hangingPunct="1">
      <a:defRPr sz="5800" kern="1200">
        <a:solidFill>
          <a:schemeClr val="tx1"/>
        </a:solidFill>
        <a:latin typeface="+mn-lt"/>
        <a:ea typeface="+mn-ea"/>
        <a:cs typeface="+mn-cs"/>
      </a:defRPr>
    </a:lvl8pPr>
    <a:lvl9pPr marL="11809293" algn="l" defTabSz="2952323" rtl="0" eaLnBrk="1" latinLnBrk="0" hangingPunct="1">
      <a:defRPr sz="5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9537">
          <p15:clr>
            <a:srgbClr val="A4A3A4"/>
          </p15:clr>
        </p15:guide>
        <p15:guide id="2" pos="6736">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6B87E"/>
    <a:srgbClr val="DAE8A1"/>
    <a:srgbClr val="25676A"/>
    <a:srgbClr val="212F3F"/>
    <a:srgbClr val="E9214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0"/>
    <p:restoredTop sz="94613"/>
  </p:normalViewPr>
  <p:slideViewPr>
    <p:cSldViewPr>
      <p:cViewPr>
        <p:scale>
          <a:sx n="10" d="100"/>
          <a:sy n="10" d="100"/>
        </p:scale>
        <p:origin x="2610" y="504"/>
      </p:cViewPr>
      <p:guideLst>
        <p:guide orient="horz" pos="9537"/>
        <p:guide pos="6736"/>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1604010" y="9406420"/>
            <a:ext cx="18178780" cy="6490569"/>
          </a:xfrm>
        </p:spPr>
        <p:txBody>
          <a:bodyPr/>
          <a:lstStyle/>
          <a:p>
            <a:r>
              <a:rPr lang="es-ES"/>
              <a:t>Haga clic para modificar el estilo de título del patrón</a:t>
            </a:r>
          </a:p>
        </p:txBody>
      </p:sp>
      <p:sp>
        <p:nvSpPr>
          <p:cNvPr id="3" name="2 Subtítulo"/>
          <p:cNvSpPr>
            <a:spLocks noGrp="1"/>
          </p:cNvSpPr>
          <p:nvPr>
            <p:ph type="subTitle" idx="1"/>
          </p:nvPr>
        </p:nvSpPr>
        <p:spPr>
          <a:xfrm>
            <a:off x="3208020" y="17158652"/>
            <a:ext cx="14970760" cy="7738216"/>
          </a:xfrm>
        </p:spPr>
        <p:txBody>
          <a:bodyPr/>
          <a:lstStyle>
            <a:lvl1pPr marL="0" indent="0" algn="ctr">
              <a:buNone/>
              <a:defRPr>
                <a:solidFill>
                  <a:schemeClr val="tx1">
                    <a:tint val="75000"/>
                  </a:schemeClr>
                </a:solidFill>
              </a:defRPr>
            </a:lvl1pPr>
            <a:lvl2pPr marL="1476162" indent="0" algn="ctr">
              <a:buNone/>
              <a:defRPr>
                <a:solidFill>
                  <a:schemeClr val="tx1">
                    <a:tint val="75000"/>
                  </a:schemeClr>
                </a:solidFill>
              </a:defRPr>
            </a:lvl2pPr>
            <a:lvl3pPr marL="2952323" indent="0" algn="ctr">
              <a:buNone/>
              <a:defRPr>
                <a:solidFill>
                  <a:schemeClr val="tx1">
                    <a:tint val="75000"/>
                  </a:schemeClr>
                </a:solidFill>
              </a:defRPr>
            </a:lvl3pPr>
            <a:lvl4pPr marL="4428485" indent="0" algn="ctr">
              <a:buNone/>
              <a:defRPr>
                <a:solidFill>
                  <a:schemeClr val="tx1">
                    <a:tint val="75000"/>
                  </a:schemeClr>
                </a:solidFill>
              </a:defRPr>
            </a:lvl4pPr>
            <a:lvl5pPr marL="5904647" indent="0" algn="ctr">
              <a:buNone/>
              <a:defRPr>
                <a:solidFill>
                  <a:schemeClr val="tx1">
                    <a:tint val="75000"/>
                  </a:schemeClr>
                </a:solidFill>
              </a:defRPr>
            </a:lvl5pPr>
            <a:lvl6pPr marL="7380808" indent="0" algn="ctr">
              <a:buNone/>
              <a:defRPr>
                <a:solidFill>
                  <a:schemeClr val="tx1">
                    <a:tint val="75000"/>
                  </a:schemeClr>
                </a:solidFill>
              </a:defRPr>
            </a:lvl6pPr>
            <a:lvl7pPr marL="8856970" indent="0" algn="ctr">
              <a:buNone/>
              <a:defRPr>
                <a:solidFill>
                  <a:schemeClr val="tx1">
                    <a:tint val="75000"/>
                  </a:schemeClr>
                </a:solidFill>
              </a:defRPr>
            </a:lvl7pPr>
            <a:lvl8pPr marL="10333131" indent="0" algn="ctr">
              <a:buNone/>
              <a:defRPr>
                <a:solidFill>
                  <a:schemeClr val="tx1">
                    <a:tint val="75000"/>
                  </a:schemeClr>
                </a:solidFill>
              </a:defRPr>
            </a:lvl8pPr>
            <a:lvl9pPr marL="11809293" indent="0" algn="ctr">
              <a:buNone/>
              <a:defRPr>
                <a:solidFill>
                  <a:schemeClr val="tx1">
                    <a:tint val="75000"/>
                  </a:schemeClr>
                </a:solidFill>
              </a:defRPr>
            </a:lvl9pPr>
          </a:lstStyle>
          <a:p>
            <a:r>
              <a:rPr lang="es-ES"/>
              <a:t>Haga clic para modificar el estilo de subtítulo del patrón</a:t>
            </a:r>
          </a:p>
        </p:txBody>
      </p:sp>
      <p:sp>
        <p:nvSpPr>
          <p:cNvPr id="4" name="3 Marcador de fecha"/>
          <p:cNvSpPr>
            <a:spLocks noGrp="1"/>
          </p:cNvSpPr>
          <p:nvPr>
            <p:ph type="dt" sz="half" idx="10"/>
          </p:nvPr>
        </p:nvSpPr>
        <p:spPr/>
        <p:txBody>
          <a:bodyPr/>
          <a:lstStyle/>
          <a:p>
            <a:fld id="{12C81D29-999A-410D-B27E-31D3E691FDE0}" type="datetimeFigureOut">
              <a:rPr lang="es-ES" smtClean="0"/>
              <a:pPr/>
              <a:t>17/11/2018</a:t>
            </a:fld>
            <a:endParaRPr lang="es-ES" dirty="0"/>
          </a:p>
        </p:txBody>
      </p:sp>
      <p:sp>
        <p:nvSpPr>
          <p:cNvPr id="5" name="4 Marcador de pie de página"/>
          <p:cNvSpPr>
            <a:spLocks noGrp="1"/>
          </p:cNvSpPr>
          <p:nvPr>
            <p:ph type="ftr" sz="quarter" idx="11"/>
          </p:nvPr>
        </p:nvSpPr>
        <p:spPr/>
        <p:txBody>
          <a:bodyPr/>
          <a:lstStyle/>
          <a:p>
            <a:endParaRPr lang="es-ES" dirty="0"/>
          </a:p>
        </p:txBody>
      </p:sp>
      <p:sp>
        <p:nvSpPr>
          <p:cNvPr id="6" name="5 Marcador de número de diapositiva"/>
          <p:cNvSpPr>
            <a:spLocks noGrp="1"/>
          </p:cNvSpPr>
          <p:nvPr>
            <p:ph type="sldNum" sz="quarter" idx="12"/>
          </p:nvPr>
        </p:nvSpPr>
        <p:spPr/>
        <p:txBody>
          <a:bodyPr/>
          <a:lstStyle/>
          <a:p>
            <a:fld id="{12EA8BA3-A386-4C80-A50A-5111DA7BD5CA}" type="slidenum">
              <a:rPr lang="es-ES" smtClean="0"/>
              <a:pPr/>
              <a:t>‹Nº›</a:t>
            </a:fld>
            <a:endParaRPr lang="es-E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p>
        </p:txBody>
      </p:sp>
      <p:sp>
        <p:nvSpPr>
          <p:cNvPr id="3" name="2 Marcador de texto vertical"/>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fecha"/>
          <p:cNvSpPr>
            <a:spLocks noGrp="1"/>
          </p:cNvSpPr>
          <p:nvPr>
            <p:ph type="dt" sz="half" idx="10"/>
          </p:nvPr>
        </p:nvSpPr>
        <p:spPr/>
        <p:txBody>
          <a:bodyPr/>
          <a:lstStyle/>
          <a:p>
            <a:fld id="{12C81D29-999A-410D-B27E-31D3E691FDE0}" type="datetimeFigureOut">
              <a:rPr lang="es-ES" smtClean="0"/>
              <a:pPr/>
              <a:t>17/11/2018</a:t>
            </a:fld>
            <a:endParaRPr lang="es-ES" dirty="0"/>
          </a:p>
        </p:txBody>
      </p:sp>
      <p:sp>
        <p:nvSpPr>
          <p:cNvPr id="5" name="4 Marcador de pie de página"/>
          <p:cNvSpPr>
            <a:spLocks noGrp="1"/>
          </p:cNvSpPr>
          <p:nvPr>
            <p:ph type="ftr" sz="quarter" idx="11"/>
          </p:nvPr>
        </p:nvSpPr>
        <p:spPr/>
        <p:txBody>
          <a:bodyPr/>
          <a:lstStyle/>
          <a:p>
            <a:endParaRPr lang="es-ES" dirty="0"/>
          </a:p>
        </p:txBody>
      </p:sp>
      <p:sp>
        <p:nvSpPr>
          <p:cNvPr id="6" name="5 Marcador de número de diapositiva"/>
          <p:cNvSpPr>
            <a:spLocks noGrp="1"/>
          </p:cNvSpPr>
          <p:nvPr>
            <p:ph type="sldNum" sz="quarter" idx="12"/>
          </p:nvPr>
        </p:nvSpPr>
        <p:spPr/>
        <p:txBody>
          <a:bodyPr/>
          <a:lstStyle/>
          <a:p>
            <a:fld id="{12EA8BA3-A386-4C80-A50A-5111DA7BD5CA}" type="slidenum">
              <a:rPr lang="es-ES" smtClean="0"/>
              <a:pPr/>
              <a:t>‹Nº›</a:t>
            </a:fld>
            <a:endParaRPr lang="es-E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36264736" y="5355072"/>
            <a:ext cx="11254060" cy="114075602"/>
          </a:xfrm>
        </p:spPr>
        <p:txBody>
          <a:bodyPr vert="eaVert"/>
          <a:lstStyle/>
          <a:p>
            <a:r>
              <a:rPr lang="es-ES"/>
              <a:t>Haga clic para modificar el estilo de título del patrón</a:t>
            </a:r>
          </a:p>
        </p:txBody>
      </p:sp>
      <p:sp>
        <p:nvSpPr>
          <p:cNvPr id="3" name="2 Marcador de texto vertical"/>
          <p:cNvSpPr>
            <a:spLocks noGrp="1"/>
          </p:cNvSpPr>
          <p:nvPr>
            <p:ph type="body" orient="vert" idx="1"/>
          </p:nvPr>
        </p:nvSpPr>
        <p:spPr>
          <a:xfrm>
            <a:off x="2502553" y="5355072"/>
            <a:ext cx="33405737" cy="114075602"/>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fecha"/>
          <p:cNvSpPr>
            <a:spLocks noGrp="1"/>
          </p:cNvSpPr>
          <p:nvPr>
            <p:ph type="dt" sz="half" idx="10"/>
          </p:nvPr>
        </p:nvSpPr>
        <p:spPr/>
        <p:txBody>
          <a:bodyPr/>
          <a:lstStyle/>
          <a:p>
            <a:fld id="{12C81D29-999A-410D-B27E-31D3E691FDE0}" type="datetimeFigureOut">
              <a:rPr lang="es-ES" smtClean="0"/>
              <a:pPr/>
              <a:t>17/11/2018</a:t>
            </a:fld>
            <a:endParaRPr lang="es-ES" dirty="0"/>
          </a:p>
        </p:txBody>
      </p:sp>
      <p:sp>
        <p:nvSpPr>
          <p:cNvPr id="5" name="4 Marcador de pie de página"/>
          <p:cNvSpPr>
            <a:spLocks noGrp="1"/>
          </p:cNvSpPr>
          <p:nvPr>
            <p:ph type="ftr" sz="quarter" idx="11"/>
          </p:nvPr>
        </p:nvSpPr>
        <p:spPr/>
        <p:txBody>
          <a:bodyPr/>
          <a:lstStyle/>
          <a:p>
            <a:endParaRPr lang="es-ES" dirty="0"/>
          </a:p>
        </p:txBody>
      </p:sp>
      <p:sp>
        <p:nvSpPr>
          <p:cNvPr id="6" name="5 Marcador de número de diapositiva"/>
          <p:cNvSpPr>
            <a:spLocks noGrp="1"/>
          </p:cNvSpPr>
          <p:nvPr>
            <p:ph type="sldNum" sz="quarter" idx="12"/>
          </p:nvPr>
        </p:nvSpPr>
        <p:spPr/>
        <p:txBody>
          <a:bodyPr/>
          <a:lstStyle/>
          <a:p>
            <a:fld id="{12EA8BA3-A386-4C80-A50A-5111DA7BD5CA}" type="slidenum">
              <a:rPr lang="es-ES" smtClean="0"/>
              <a:pPr/>
              <a:t>‹Nº›</a:t>
            </a:fld>
            <a:endParaRPr lang="es-E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p>
        </p:txBody>
      </p:sp>
      <p:sp>
        <p:nvSpPr>
          <p:cNvPr id="3" name="2 Marcador de contenido"/>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fecha"/>
          <p:cNvSpPr>
            <a:spLocks noGrp="1"/>
          </p:cNvSpPr>
          <p:nvPr>
            <p:ph type="dt" sz="half" idx="10"/>
          </p:nvPr>
        </p:nvSpPr>
        <p:spPr/>
        <p:txBody>
          <a:bodyPr/>
          <a:lstStyle/>
          <a:p>
            <a:fld id="{12C81D29-999A-410D-B27E-31D3E691FDE0}" type="datetimeFigureOut">
              <a:rPr lang="es-ES" smtClean="0"/>
              <a:pPr/>
              <a:t>17/11/2018</a:t>
            </a:fld>
            <a:endParaRPr lang="es-ES" dirty="0"/>
          </a:p>
        </p:txBody>
      </p:sp>
      <p:sp>
        <p:nvSpPr>
          <p:cNvPr id="5" name="4 Marcador de pie de página"/>
          <p:cNvSpPr>
            <a:spLocks noGrp="1"/>
          </p:cNvSpPr>
          <p:nvPr>
            <p:ph type="ftr" sz="quarter" idx="11"/>
          </p:nvPr>
        </p:nvSpPr>
        <p:spPr/>
        <p:txBody>
          <a:bodyPr/>
          <a:lstStyle/>
          <a:p>
            <a:endParaRPr lang="es-ES" dirty="0"/>
          </a:p>
        </p:txBody>
      </p:sp>
      <p:sp>
        <p:nvSpPr>
          <p:cNvPr id="6" name="5 Marcador de número de diapositiva"/>
          <p:cNvSpPr>
            <a:spLocks noGrp="1"/>
          </p:cNvSpPr>
          <p:nvPr>
            <p:ph type="sldNum" sz="quarter" idx="12"/>
          </p:nvPr>
        </p:nvSpPr>
        <p:spPr/>
        <p:txBody>
          <a:bodyPr/>
          <a:lstStyle/>
          <a:p>
            <a:fld id="{12EA8BA3-A386-4C80-A50A-5111DA7BD5CA}" type="slidenum">
              <a:rPr lang="es-ES" smtClean="0"/>
              <a:pPr/>
              <a:t>‹Nº›</a:t>
            </a:fld>
            <a:endParaRPr lang="es-E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1689410" y="19457690"/>
            <a:ext cx="18178780" cy="6013939"/>
          </a:xfrm>
        </p:spPr>
        <p:txBody>
          <a:bodyPr anchor="t"/>
          <a:lstStyle>
            <a:lvl1pPr algn="l">
              <a:defRPr sz="12900" b="1" cap="all"/>
            </a:lvl1pPr>
          </a:lstStyle>
          <a:p>
            <a:r>
              <a:rPr lang="es-ES"/>
              <a:t>Haga clic para modificar el estilo de título del patrón</a:t>
            </a:r>
          </a:p>
        </p:txBody>
      </p:sp>
      <p:sp>
        <p:nvSpPr>
          <p:cNvPr id="3" name="2 Marcador de texto"/>
          <p:cNvSpPr>
            <a:spLocks noGrp="1"/>
          </p:cNvSpPr>
          <p:nvPr>
            <p:ph type="body" idx="1"/>
          </p:nvPr>
        </p:nvSpPr>
        <p:spPr>
          <a:xfrm>
            <a:off x="1689410" y="12833948"/>
            <a:ext cx="18178780" cy="6623742"/>
          </a:xfrm>
        </p:spPr>
        <p:txBody>
          <a:bodyPr anchor="b"/>
          <a:lstStyle>
            <a:lvl1pPr marL="0" indent="0">
              <a:buNone/>
              <a:defRPr sz="6500">
                <a:solidFill>
                  <a:schemeClr val="tx1">
                    <a:tint val="75000"/>
                  </a:schemeClr>
                </a:solidFill>
              </a:defRPr>
            </a:lvl1pPr>
            <a:lvl2pPr marL="1476162" indent="0">
              <a:buNone/>
              <a:defRPr sz="5800">
                <a:solidFill>
                  <a:schemeClr val="tx1">
                    <a:tint val="75000"/>
                  </a:schemeClr>
                </a:solidFill>
              </a:defRPr>
            </a:lvl2pPr>
            <a:lvl3pPr marL="2952323" indent="0">
              <a:buNone/>
              <a:defRPr sz="5200">
                <a:solidFill>
                  <a:schemeClr val="tx1">
                    <a:tint val="75000"/>
                  </a:schemeClr>
                </a:solidFill>
              </a:defRPr>
            </a:lvl3pPr>
            <a:lvl4pPr marL="4428485" indent="0">
              <a:buNone/>
              <a:defRPr sz="4500">
                <a:solidFill>
                  <a:schemeClr val="tx1">
                    <a:tint val="75000"/>
                  </a:schemeClr>
                </a:solidFill>
              </a:defRPr>
            </a:lvl4pPr>
            <a:lvl5pPr marL="5904647" indent="0">
              <a:buNone/>
              <a:defRPr sz="4500">
                <a:solidFill>
                  <a:schemeClr val="tx1">
                    <a:tint val="75000"/>
                  </a:schemeClr>
                </a:solidFill>
              </a:defRPr>
            </a:lvl5pPr>
            <a:lvl6pPr marL="7380808" indent="0">
              <a:buNone/>
              <a:defRPr sz="4500">
                <a:solidFill>
                  <a:schemeClr val="tx1">
                    <a:tint val="75000"/>
                  </a:schemeClr>
                </a:solidFill>
              </a:defRPr>
            </a:lvl6pPr>
            <a:lvl7pPr marL="8856970" indent="0">
              <a:buNone/>
              <a:defRPr sz="4500">
                <a:solidFill>
                  <a:schemeClr val="tx1">
                    <a:tint val="75000"/>
                  </a:schemeClr>
                </a:solidFill>
              </a:defRPr>
            </a:lvl7pPr>
            <a:lvl8pPr marL="10333131" indent="0">
              <a:buNone/>
              <a:defRPr sz="4500">
                <a:solidFill>
                  <a:schemeClr val="tx1">
                    <a:tint val="75000"/>
                  </a:schemeClr>
                </a:solidFill>
              </a:defRPr>
            </a:lvl8pPr>
            <a:lvl9pPr marL="11809293" indent="0">
              <a:buNone/>
              <a:defRPr sz="4500">
                <a:solidFill>
                  <a:schemeClr val="tx1">
                    <a:tint val="75000"/>
                  </a:schemeClr>
                </a:solidFill>
              </a:defRPr>
            </a:lvl9pPr>
          </a:lstStyle>
          <a:p>
            <a:pPr lvl="0"/>
            <a:r>
              <a:rPr lang="es-ES"/>
              <a:t>Haga clic para modificar el estilo de texto del patrón</a:t>
            </a:r>
          </a:p>
        </p:txBody>
      </p:sp>
      <p:sp>
        <p:nvSpPr>
          <p:cNvPr id="4" name="3 Marcador de fecha"/>
          <p:cNvSpPr>
            <a:spLocks noGrp="1"/>
          </p:cNvSpPr>
          <p:nvPr>
            <p:ph type="dt" sz="half" idx="10"/>
          </p:nvPr>
        </p:nvSpPr>
        <p:spPr/>
        <p:txBody>
          <a:bodyPr/>
          <a:lstStyle/>
          <a:p>
            <a:fld id="{12C81D29-999A-410D-B27E-31D3E691FDE0}" type="datetimeFigureOut">
              <a:rPr lang="es-ES" smtClean="0"/>
              <a:pPr/>
              <a:t>17/11/2018</a:t>
            </a:fld>
            <a:endParaRPr lang="es-ES" dirty="0"/>
          </a:p>
        </p:txBody>
      </p:sp>
      <p:sp>
        <p:nvSpPr>
          <p:cNvPr id="5" name="4 Marcador de pie de página"/>
          <p:cNvSpPr>
            <a:spLocks noGrp="1"/>
          </p:cNvSpPr>
          <p:nvPr>
            <p:ph type="ftr" sz="quarter" idx="11"/>
          </p:nvPr>
        </p:nvSpPr>
        <p:spPr/>
        <p:txBody>
          <a:bodyPr/>
          <a:lstStyle/>
          <a:p>
            <a:endParaRPr lang="es-ES" dirty="0"/>
          </a:p>
        </p:txBody>
      </p:sp>
      <p:sp>
        <p:nvSpPr>
          <p:cNvPr id="6" name="5 Marcador de número de diapositiva"/>
          <p:cNvSpPr>
            <a:spLocks noGrp="1"/>
          </p:cNvSpPr>
          <p:nvPr>
            <p:ph type="sldNum" sz="quarter" idx="12"/>
          </p:nvPr>
        </p:nvSpPr>
        <p:spPr/>
        <p:txBody>
          <a:bodyPr/>
          <a:lstStyle/>
          <a:p>
            <a:fld id="{12EA8BA3-A386-4C80-A50A-5111DA7BD5CA}" type="slidenum">
              <a:rPr lang="es-ES" smtClean="0"/>
              <a:pPr/>
              <a:t>‹Nº›</a:t>
            </a:fld>
            <a:endParaRPr lang="es-E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p>
        </p:txBody>
      </p:sp>
      <p:sp>
        <p:nvSpPr>
          <p:cNvPr id="3" name="2 Marcador de contenido"/>
          <p:cNvSpPr>
            <a:spLocks noGrp="1"/>
          </p:cNvSpPr>
          <p:nvPr>
            <p:ph sz="half" idx="1"/>
          </p:nvPr>
        </p:nvSpPr>
        <p:spPr>
          <a:xfrm>
            <a:off x="2502554" y="31198189"/>
            <a:ext cx="22329898" cy="88232483"/>
          </a:xfrm>
        </p:spPr>
        <p:txBody>
          <a:bodyPr/>
          <a:lstStyle>
            <a:lvl1pPr>
              <a:defRPr sz="9000"/>
            </a:lvl1pPr>
            <a:lvl2pPr>
              <a:defRPr sz="7700"/>
            </a:lvl2pPr>
            <a:lvl3pPr>
              <a:defRPr sz="6500"/>
            </a:lvl3pPr>
            <a:lvl4pPr>
              <a:defRPr sz="5800"/>
            </a:lvl4pPr>
            <a:lvl5pPr>
              <a:defRPr sz="5800"/>
            </a:lvl5pPr>
            <a:lvl6pPr>
              <a:defRPr sz="5800"/>
            </a:lvl6pPr>
            <a:lvl7pPr>
              <a:defRPr sz="5800"/>
            </a:lvl7pPr>
            <a:lvl8pPr>
              <a:defRPr sz="5800"/>
            </a:lvl8pPr>
            <a:lvl9pPr>
              <a:defRPr sz="5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contenido"/>
          <p:cNvSpPr>
            <a:spLocks noGrp="1"/>
          </p:cNvSpPr>
          <p:nvPr>
            <p:ph sz="half" idx="2"/>
          </p:nvPr>
        </p:nvSpPr>
        <p:spPr>
          <a:xfrm>
            <a:off x="25188899" y="31198189"/>
            <a:ext cx="22329898" cy="88232483"/>
          </a:xfrm>
        </p:spPr>
        <p:txBody>
          <a:bodyPr/>
          <a:lstStyle>
            <a:lvl1pPr>
              <a:defRPr sz="9000"/>
            </a:lvl1pPr>
            <a:lvl2pPr>
              <a:defRPr sz="7700"/>
            </a:lvl2pPr>
            <a:lvl3pPr>
              <a:defRPr sz="6500"/>
            </a:lvl3pPr>
            <a:lvl4pPr>
              <a:defRPr sz="5800"/>
            </a:lvl4pPr>
            <a:lvl5pPr>
              <a:defRPr sz="5800"/>
            </a:lvl5pPr>
            <a:lvl6pPr>
              <a:defRPr sz="5800"/>
            </a:lvl6pPr>
            <a:lvl7pPr>
              <a:defRPr sz="5800"/>
            </a:lvl7pPr>
            <a:lvl8pPr>
              <a:defRPr sz="5800"/>
            </a:lvl8pPr>
            <a:lvl9pPr>
              <a:defRPr sz="5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4 Marcador de fecha"/>
          <p:cNvSpPr>
            <a:spLocks noGrp="1"/>
          </p:cNvSpPr>
          <p:nvPr>
            <p:ph type="dt" sz="half" idx="10"/>
          </p:nvPr>
        </p:nvSpPr>
        <p:spPr/>
        <p:txBody>
          <a:bodyPr/>
          <a:lstStyle/>
          <a:p>
            <a:fld id="{12C81D29-999A-410D-B27E-31D3E691FDE0}" type="datetimeFigureOut">
              <a:rPr lang="es-ES" smtClean="0"/>
              <a:pPr/>
              <a:t>17/11/2018</a:t>
            </a:fld>
            <a:endParaRPr lang="es-ES" dirty="0"/>
          </a:p>
        </p:txBody>
      </p:sp>
      <p:sp>
        <p:nvSpPr>
          <p:cNvPr id="6" name="5 Marcador de pie de página"/>
          <p:cNvSpPr>
            <a:spLocks noGrp="1"/>
          </p:cNvSpPr>
          <p:nvPr>
            <p:ph type="ftr" sz="quarter" idx="11"/>
          </p:nvPr>
        </p:nvSpPr>
        <p:spPr/>
        <p:txBody>
          <a:bodyPr/>
          <a:lstStyle/>
          <a:p>
            <a:endParaRPr lang="es-ES" dirty="0"/>
          </a:p>
        </p:txBody>
      </p:sp>
      <p:sp>
        <p:nvSpPr>
          <p:cNvPr id="7" name="6 Marcador de número de diapositiva"/>
          <p:cNvSpPr>
            <a:spLocks noGrp="1"/>
          </p:cNvSpPr>
          <p:nvPr>
            <p:ph type="sldNum" sz="quarter" idx="12"/>
          </p:nvPr>
        </p:nvSpPr>
        <p:spPr/>
        <p:txBody>
          <a:bodyPr/>
          <a:lstStyle/>
          <a:p>
            <a:fld id="{12EA8BA3-A386-4C80-A50A-5111DA7BD5CA}" type="slidenum">
              <a:rPr lang="es-ES" smtClean="0"/>
              <a:pPr/>
              <a:t>‹Nº›</a:t>
            </a:fld>
            <a:endParaRPr lang="es-E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1069340" y="1212603"/>
            <a:ext cx="19248120" cy="5046663"/>
          </a:xfrm>
        </p:spPr>
        <p:txBody>
          <a:bodyPr/>
          <a:lstStyle>
            <a:lvl1pPr>
              <a:defRPr/>
            </a:lvl1pPr>
          </a:lstStyle>
          <a:p>
            <a:r>
              <a:rPr lang="es-ES"/>
              <a:t>Haga clic para modificar el estilo de título del patrón</a:t>
            </a:r>
          </a:p>
        </p:txBody>
      </p:sp>
      <p:sp>
        <p:nvSpPr>
          <p:cNvPr id="3" name="2 Marcador de texto"/>
          <p:cNvSpPr>
            <a:spLocks noGrp="1"/>
          </p:cNvSpPr>
          <p:nvPr>
            <p:ph type="body" idx="1"/>
          </p:nvPr>
        </p:nvSpPr>
        <p:spPr>
          <a:xfrm>
            <a:off x="1069340" y="6777950"/>
            <a:ext cx="9449551" cy="2824727"/>
          </a:xfrm>
        </p:spPr>
        <p:txBody>
          <a:bodyPr anchor="b"/>
          <a:lstStyle>
            <a:lvl1pPr marL="0" indent="0">
              <a:buNone/>
              <a:defRPr sz="7700" b="1"/>
            </a:lvl1pPr>
            <a:lvl2pPr marL="1476162" indent="0">
              <a:buNone/>
              <a:defRPr sz="6500" b="1"/>
            </a:lvl2pPr>
            <a:lvl3pPr marL="2952323" indent="0">
              <a:buNone/>
              <a:defRPr sz="5800" b="1"/>
            </a:lvl3pPr>
            <a:lvl4pPr marL="4428485" indent="0">
              <a:buNone/>
              <a:defRPr sz="5200" b="1"/>
            </a:lvl4pPr>
            <a:lvl5pPr marL="5904647" indent="0">
              <a:buNone/>
              <a:defRPr sz="5200" b="1"/>
            </a:lvl5pPr>
            <a:lvl6pPr marL="7380808" indent="0">
              <a:buNone/>
              <a:defRPr sz="5200" b="1"/>
            </a:lvl6pPr>
            <a:lvl7pPr marL="8856970" indent="0">
              <a:buNone/>
              <a:defRPr sz="5200" b="1"/>
            </a:lvl7pPr>
            <a:lvl8pPr marL="10333131" indent="0">
              <a:buNone/>
              <a:defRPr sz="5200" b="1"/>
            </a:lvl8pPr>
            <a:lvl9pPr marL="11809293" indent="0">
              <a:buNone/>
              <a:defRPr sz="5200" b="1"/>
            </a:lvl9pPr>
          </a:lstStyle>
          <a:p>
            <a:pPr lvl="0"/>
            <a:r>
              <a:rPr lang="es-ES"/>
              <a:t>Haga clic para modificar el estilo de texto del patrón</a:t>
            </a:r>
          </a:p>
        </p:txBody>
      </p:sp>
      <p:sp>
        <p:nvSpPr>
          <p:cNvPr id="4" name="3 Marcador de contenido"/>
          <p:cNvSpPr>
            <a:spLocks noGrp="1"/>
          </p:cNvSpPr>
          <p:nvPr>
            <p:ph sz="half" idx="2"/>
          </p:nvPr>
        </p:nvSpPr>
        <p:spPr>
          <a:xfrm>
            <a:off x="1069340" y="9602677"/>
            <a:ext cx="9449551" cy="17446034"/>
          </a:xfrm>
        </p:spPr>
        <p:txBody>
          <a:bodyPr/>
          <a:lstStyle>
            <a:lvl1pPr>
              <a:defRPr sz="7700"/>
            </a:lvl1pPr>
            <a:lvl2pPr>
              <a:defRPr sz="6500"/>
            </a:lvl2pPr>
            <a:lvl3pPr>
              <a:defRPr sz="5800"/>
            </a:lvl3pPr>
            <a:lvl4pPr>
              <a:defRPr sz="5200"/>
            </a:lvl4pPr>
            <a:lvl5pPr>
              <a:defRPr sz="5200"/>
            </a:lvl5pPr>
            <a:lvl6pPr>
              <a:defRPr sz="5200"/>
            </a:lvl6pPr>
            <a:lvl7pPr>
              <a:defRPr sz="5200"/>
            </a:lvl7pPr>
            <a:lvl8pPr>
              <a:defRPr sz="5200"/>
            </a:lvl8pPr>
            <a:lvl9pPr>
              <a:defRPr sz="52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4 Marcador de texto"/>
          <p:cNvSpPr>
            <a:spLocks noGrp="1"/>
          </p:cNvSpPr>
          <p:nvPr>
            <p:ph type="body" sz="quarter" idx="3"/>
          </p:nvPr>
        </p:nvSpPr>
        <p:spPr>
          <a:xfrm>
            <a:off x="10864198" y="6777950"/>
            <a:ext cx="9453263" cy="2824727"/>
          </a:xfrm>
        </p:spPr>
        <p:txBody>
          <a:bodyPr anchor="b"/>
          <a:lstStyle>
            <a:lvl1pPr marL="0" indent="0">
              <a:buNone/>
              <a:defRPr sz="7700" b="1"/>
            </a:lvl1pPr>
            <a:lvl2pPr marL="1476162" indent="0">
              <a:buNone/>
              <a:defRPr sz="6500" b="1"/>
            </a:lvl2pPr>
            <a:lvl3pPr marL="2952323" indent="0">
              <a:buNone/>
              <a:defRPr sz="5800" b="1"/>
            </a:lvl3pPr>
            <a:lvl4pPr marL="4428485" indent="0">
              <a:buNone/>
              <a:defRPr sz="5200" b="1"/>
            </a:lvl4pPr>
            <a:lvl5pPr marL="5904647" indent="0">
              <a:buNone/>
              <a:defRPr sz="5200" b="1"/>
            </a:lvl5pPr>
            <a:lvl6pPr marL="7380808" indent="0">
              <a:buNone/>
              <a:defRPr sz="5200" b="1"/>
            </a:lvl6pPr>
            <a:lvl7pPr marL="8856970" indent="0">
              <a:buNone/>
              <a:defRPr sz="5200" b="1"/>
            </a:lvl7pPr>
            <a:lvl8pPr marL="10333131" indent="0">
              <a:buNone/>
              <a:defRPr sz="5200" b="1"/>
            </a:lvl8pPr>
            <a:lvl9pPr marL="11809293" indent="0">
              <a:buNone/>
              <a:defRPr sz="5200" b="1"/>
            </a:lvl9pPr>
          </a:lstStyle>
          <a:p>
            <a:pPr lvl="0"/>
            <a:r>
              <a:rPr lang="es-ES"/>
              <a:t>Haga clic para modificar el estilo de texto del patrón</a:t>
            </a:r>
          </a:p>
        </p:txBody>
      </p:sp>
      <p:sp>
        <p:nvSpPr>
          <p:cNvPr id="6" name="5 Marcador de contenido"/>
          <p:cNvSpPr>
            <a:spLocks noGrp="1"/>
          </p:cNvSpPr>
          <p:nvPr>
            <p:ph sz="quarter" idx="4"/>
          </p:nvPr>
        </p:nvSpPr>
        <p:spPr>
          <a:xfrm>
            <a:off x="10864198" y="9602677"/>
            <a:ext cx="9453263" cy="17446034"/>
          </a:xfrm>
        </p:spPr>
        <p:txBody>
          <a:bodyPr/>
          <a:lstStyle>
            <a:lvl1pPr>
              <a:defRPr sz="7700"/>
            </a:lvl1pPr>
            <a:lvl2pPr>
              <a:defRPr sz="6500"/>
            </a:lvl2pPr>
            <a:lvl3pPr>
              <a:defRPr sz="5800"/>
            </a:lvl3pPr>
            <a:lvl4pPr>
              <a:defRPr sz="5200"/>
            </a:lvl4pPr>
            <a:lvl5pPr>
              <a:defRPr sz="5200"/>
            </a:lvl5pPr>
            <a:lvl6pPr>
              <a:defRPr sz="5200"/>
            </a:lvl6pPr>
            <a:lvl7pPr>
              <a:defRPr sz="5200"/>
            </a:lvl7pPr>
            <a:lvl8pPr>
              <a:defRPr sz="5200"/>
            </a:lvl8pPr>
            <a:lvl9pPr>
              <a:defRPr sz="52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7" name="6 Marcador de fecha"/>
          <p:cNvSpPr>
            <a:spLocks noGrp="1"/>
          </p:cNvSpPr>
          <p:nvPr>
            <p:ph type="dt" sz="half" idx="10"/>
          </p:nvPr>
        </p:nvSpPr>
        <p:spPr/>
        <p:txBody>
          <a:bodyPr/>
          <a:lstStyle/>
          <a:p>
            <a:fld id="{12C81D29-999A-410D-B27E-31D3E691FDE0}" type="datetimeFigureOut">
              <a:rPr lang="es-ES" smtClean="0"/>
              <a:pPr/>
              <a:t>17/11/2018</a:t>
            </a:fld>
            <a:endParaRPr lang="es-ES" dirty="0"/>
          </a:p>
        </p:txBody>
      </p:sp>
      <p:sp>
        <p:nvSpPr>
          <p:cNvPr id="8" name="7 Marcador de pie de página"/>
          <p:cNvSpPr>
            <a:spLocks noGrp="1"/>
          </p:cNvSpPr>
          <p:nvPr>
            <p:ph type="ftr" sz="quarter" idx="11"/>
          </p:nvPr>
        </p:nvSpPr>
        <p:spPr/>
        <p:txBody>
          <a:bodyPr/>
          <a:lstStyle/>
          <a:p>
            <a:endParaRPr lang="es-ES" dirty="0"/>
          </a:p>
        </p:txBody>
      </p:sp>
      <p:sp>
        <p:nvSpPr>
          <p:cNvPr id="9" name="8 Marcador de número de diapositiva"/>
          <p:cNvSpPr>
            <a:spLocks noGrp="1"/>
          </p:cNvSpPr>
          <p:nvPr>
            <p:ph type="sldNum" sz="quarter" idx="12"/>
          </p:nvPr>
        </p:nvSpPr>
        <p:spPr/>
        <p:txBody>
          <a:bodyPr/>
          <a:lstStyle/>
          <a:p>
            <a:fld id="{12EA8BA3-A386-4C80-A50A-5111DA7BD5CA}" type="slidenum">
              <a:rPr lang="es-ES" smtClean="0"/>
              <a:pPr/>
              <a:t>‹Nº›</a:t>
            </a:fld>
            <a:endParaRPr lang="es-E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p>
        </p:txBody>
      </p:sp>
      <p:sp>
        <p:nvSpPr>
          <p:cNvPr id="3" name="2 Marcador de fecha"/>
          <p:cNvSpPr>
            <a:spLocks noGrp="1"/>
          </p:cNvSpPr>
          <p:nvPr>
            <p:ph type="dt" sz="half" idx="10"/>
          </p:nvPr>
        </p:nvSpPr>
        <p:spPr/>
        <p:txBody>
          <a:bodyPr/>
          <a:lstStyle/>
          <a:p>
            <a:fld id="{12C81D29-999A-410D-B27E-31D3E691FDE0}" type="datetimeFigureOut">
              <a:rPr lang="es-ES" smtClean="0"/>
              <a:pPr/>
              <a:t>17/11/2018</a:t>
            </a:fld>
            <a:endParaRPr lang="es-ES" dirty="0"/>
          </a:p>
        </p:txBody>
      </p:sp>
      <p:sp>
        <p:nvSpPr>
          <p:cNvPr id="4" name="3 Marcador de pie de página"/>
          <p:cNvSpPr>
            <a:spLocks noGrp="1"/>
          </p:cNvSpPr>
          <p:nvPr>
            <p:ph type="ftr" sz="quarter" idx="11"/>
          </p:nvPr>
        </p:nvSpPr>
        <p:spPr/>
        <p:txBody>
          <a:bodyPr/>
          <a:lstStyle/>
          <a:p>
            <a:endParaRPr lang="es-ES" dirty="0"/>
          </a:p>
        </p:txBody>
      </p:sp>
      <p:sp>
        <p:nvSpPr>
          <p:cNvPr id="5" name="4 Marcador de número de diapositiva"/>
          <p:cNvSpPr>
            <a:spLocks noGrp="1"/>
          </p:cNvSpPr>
          <p:nvPr>
            <p:ph type="sldNum" sz="quarter" idx="12"/>
          </p:nvPr>
        </p:nvSpPr>
        <p:spPr/>
        <p:txBody>
          <a:bodyPr/>
          <a:lstStyle/>
          <a:p>
            <a:fld id="{12EA8BA3-A386-4C80-A50A-5111DA7BD5CA}" type="slidenum">
              <a:rPr lang="es-ES" smtClean="0"/>
              <a:pPr/>
              <a:t>‹Nº›</a:t>
            </a:fld>
            <a:endParaRPr lang="es-E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12C81D29-999A-410D-B27E-31D3E691FDE0}" type="datetimeFigureOut">
              <a:rPr lang="es-ES" smtClean="0"/>
              <a:pPr/>
              <a:t>17/11/2018</a:t>
            </a:fld>
            <a:endParaRPr lang="es-ES" dirty="0"/>
          </a:p>
        </p:txBody>
      </p:sp>
      <p:sp>
        <p:nvSpPr>
          <p:cNvPr id="3" name="2 Marcador de pie de página"/>
          <p:cNvSpPr>
            <a:spLocks noGrp="1"/>
          </p:cNvSpPr>
          <p:nvPr>
            <p:ph type="ftr" sz="quarter" idx="11"/>
          </p:nvPr>
        </p:nvSpPr>
        <p:spPr/>
        <p:txBody>
          <a:bodyPr/>
          <a:lstStyle/>
          <a:p>
            <a:endParaRPr lang="es-ES" dirty="0"/>
          </a:p>
        </p:txBody>
      </p:sp>
      <p:sp>
        <p:nvSpPr>
          <p:cNvPr id="4" name="3 Marcador de número de diapositiva"/>
          <p:cNvSpPr>
            <a:spLocks noGrp="1"/>
          </p:cNvSpPr>
          <p:nvPr>
            <p:ph type="sldNum" sz="quarter" idx="12"/>
          </p:nvPr>
        </p:nvSpPr>
        <p:spPr/>
        <p:txBody>
          <a:bodyPr/>
          <a:lstStyle/>
          <a:p>
            <a:fld id="{12EA8BA3-A386-4C80-A50A-5111DA7BD5CA}" type="slidenum">
              <a:rPr lang="es-ES" smtClean="0"/>
              <a:pPr/>
              <a:t>‹Nº›</a:t>
            </a:fld>
            <a:endParaRPr lang="es-E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069341" y="1205591"/>
            <a:ext cx="7036110" cy="5130774"/>
          </a:xfrm>
        </p:spPr>
        <p:txBody>
          <a:bodyPr anchor="b"/>
          <a:lstStyle>
            <a:lvl1pPr algn="l">
              <a:defRPr sz="6500" b="1"/>
            </a:lvl1pPr>
          </a:lstStyle>
          <a:p>
            <a:r>
              <a:rPr lang="es-ES"/>
              <a:t>Haga clic para modificar el estilo de título del patrón</a:t>
            </a:r>
          </a:p>
        </p:txBody>
      </p:sp>
      <p:sp>
        <p:nvSpPr>
          <p:cNvPr id="3" name="2 Marcador de contenido"/>
          <p:cNvSpPr>
            <a:spLocks noGrp="1"/>
          </p:cNvSpPr>
          <p:nvPr>
            <p:ph idx="1"/>
          </p:nvPr>
        </p:nvSpPr>
        <p:spPr>
          <a:xfrm>
            <a:off x="8361645" y="1205594"/>
            <a:ext cx="11955815" cy="25843120"/>
          </a:xfrm>
        </p:spPr>
        <p:txBody>
          <a:bodyPr/>
          <a:lstStyle>
            <a:lvl1pPr>
              <a:defRPr sz="10300"/>
            </a:lvl1pPr>
            <a:lvl2pPr>
              <a:defRPr sz="9000"/>
            </a:lvl2pPr>
            <a:lvl3pPr>
              <a:defRPr sz="7700"/>
            </a:lvl3pPr>
            <a:lvl4pPr>
              <a:defRPr sz="6500"/>
            </a:lvl4pPr>
            <a:lvl5pPr>
              <a:defRPr sz="6500"/>
            </a:lvl5pPr>
            <a:lvl6pPr>
              <a:defRPr sz="6500"/>
            </a:lvl6pPr>
            <a:lvl7pPr>
              <a:defRPr sz="6500"/>
            </a:lvl7pPr>
            <a:lvl8pPr>
              <a:defRPr sz="6500"/>
            </a:lvl8pPr>
            <a:lvl9pPr>
              <a:defRPr sz="65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texto"/>
          <p:cNvSpPr>
            <a:spLocks noGrp="1"/>
          </p:cNvSpPr>
          <p:nvPr>
            <p:ph type="body" sz="half" idx="2"/>
          </p:nvPr>
        </p:nvSpPr>
        <p:spPr>
          <a:xfrm>
            <a:off x="1069341" y="6336367"/>
            <a:ext cx="7036110" cy="20712346"/>
          </a:xfrm>
        </p:spPr>
        <p:txBody>
          <a:bodyPr/>
          <a:lstStyle>
            <a:lvl1pPr marL="0" indent="0">
              <a:buNone/>
              <a:defRPr sz="4500"/>
            </a:lvl1pPr>
            <a:lvl2pPr marL="1476162" indent="0">
              <a:buNone/>
              <a:defRPr sz="3900"/>
            </a:lvl2pPr>
            <a:lvl3pPr marL="2952323" indent="0">
              <a:buNone/>
              <a:defRPr sz="3200"/>
            </a:lvl3pPr>
            <a:lvl4pPr marL="4428485" indent="0">
              <a:buNone/>
              <a:defRPr sz="2900"/>
            </a:lvl4pPr>
            <a:lvl5pPr marL="5904647" indent="0">
              <a:buNone/>
              <a:defRPr sz="2900"/>
            </a:lvl5pPr>
            <a:lvl6pPr marL="7380808" indent="0">
              <a:buNone/>
              <a:defRPr sz="2900"/>
            </a:lvl6pPr>
            <a:lvl7pPr marL="8856970" indent="0">
              <a:buNone/>
              <a:defRPr sz="2900"/>
            </a:lvl7pPr>
            <a:lvl8pPr marL="10333131" indent="0">
              <a:buNone/>
              <a:defRPr sz="2900"/>
            </a:lvl8pPr>
            <a:lvl9pPr marL="11809293" indent="0">
              <a:buNone/>
              <a:defRPr sz="2900"/>
            </a:lvl9pPr>
          </a:lstStyle>
          <a:p>
            <a:pPr lvl="0"/>
            <a:r>
              <a:rPr lang="es-ES"/>
              <a:t>Haga clic para modificar el estilo de texto del patrón</a:t>
            </a:r>
          </a:p>
        </p:txBody>
      </p:sp>
      <p:sp>
        <p:nvSpPr>
          <p:cNvPr id="5" name="4 Marcador de fecha"/>
          <p:cNvSpPr>
            <a:spLocks noGrp="1"/>
          </p:cNvSpPr>
          <p:nvPr>
            <p:ph type="dt" sz="half" idx="10"/>
          </p:nvPr>
        </p:nvSpPr>
        <p:spPr/>
        <p:txBody>
          <a:bodyPr/>
          <a:lstStyle/>
          <a:p>
            <a:fld id="{12C81D29-999A-410D-B27E-31D3E691FDE0}" type="datetimeFigureOut">
              <a:rPr lang="es-ES" smtClean="0"/>
              <a:pPr/>
              <a:t>17/11/2018</a:t>
            </a:fld>
            <a:endParaRPr lang="es-ES" dirty="0"/>
          </a:p>
        </p:txBody>
      </p:sp>
      <p:sp>
        <p:nvSpPr>
          <p:cNvPr id="6" name="5 Marcador de pie de página"/>
          <p:cNvSpPr>
            <a:spLocks noGrp="1"/>
          </p:cNvSpPr>
          <p:nvPr>
            <p:ph type="ftr" sz="quarter" idx="11"/>
          </p:nvPr>
        </p:nvSpPr>
        <p:spPr/>
        <p:txBody>
          <a:bodyPr/>
          <a:lstStyle/>
          <a:p>
            <a:endParaRPr lang="es-ES" dirty="0"/>
          </a:p>
        </p:txBody>
      </p:sp>
      <p:sp>
        <p:nvSpPr>
          <p:cNvPr id="7" name="6 Marcador de número de diapositiva"/>
          <p:cNvSpPr>
            <a:spLocks noGrp="1"/>
          </p:cNvSpPr>
          <p:nvPr>
            <p:ph type="sldNum" sz="quarter" idx="12"/>
          </p:nvPr>
        </p:nvSpPr>
        <p:spPr/>
        <p:txBody>
          <a:bodyPr/>
          <a:lstStyle/>
          <a:p>
            <a:fld id="{12EA8BA3-A386-4C80-A50A-5111DA7BD5CA}" type="slidenum">
              <a:rPr lang="es-ES" smtClean="0"/>
              <a:pPr/>
              <a:t>‹Nº›</a:t>
            </a:fld>
            <a:endParaRPr lang="es-E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191962" y="21195982"/>
            <a:ext cx="12832080" cy="2502306"/>
          </a:xfrm>
        </p:spPr>
        <p:txBody>
          <a:bodyPr anchor="b"/>
          <a:lstStyle>
            <a:lvl1pPr algn="l">
              <a:defRPr sz="6500" b="1"/>
            </a:lvl1pPr>
          </a:lstStyle>
          <a:p>
            <a:r>
              <a:rPr lang="es-ES"/>
              <a:t>Haga clic para modificar el estilo de título del patrón</a:t>
            </a:r>
          </a:p>
        </p:txBody>
      </p:sp>
      <p:sp>
        <p:nvSpPr>
          <p:cNvPr id="3" name="2 Marcador de posición de imagen"/>
          <p:cNvSpPr>
            <a:spLocks noGrp="1"/>
          </p:cNvSpPr>
          <p:nvPr>
            <p:ph type="pic" idx="1"/>
          </p:nvPr>
        </p:nvSpPr>
        <p:spPr>
          <a:xfrm>
            <a:off x="4191962" y="2705572"/>
            <a:ext cx="12832080" cy="18167985"/>
          </a:xfrm>
        </p:spPr>
        <p:txBody>
          <a:bodyPr/>
          <a:lstStyle>
            <a:lvl1pPr marL="0" indent="0">
              <a:buNone/>
              <a:defRPr sz="10300"/>
            </a:lvl1pPr>
            <a:lvl2pPr marL="1476162" indent="0">
              <a:buNone/>
              <a:defRPr sz="9000"/>
            </a:lvl2pPr>
            <a:lvl3pPr marL="2952323" indent="0">
              <a:buNone/>
              <a:defRPr sz="7700"/>
            </a:lvl3pPr>
            <a:lvl4pPr marL="4428485" indent="0">
              <a:buNone/>
              <a:defRPr sz="6500"/>
            </a:lvl4pPr>
            <a:lvl5pPr marL="5904647" indent="0">
              <a:buNone/>
              <a:defRPr sz="6500"/>
            </a:lvl5pPr>
            <a:lvl6pPr marL="7380808" indent="0">
              <a:buNone/>
              <a:defRPr sz="6500"/>
            </a:lvl6pPr>
            <a:lvl7pPr marL="8856970" indent="0">
              <a:buNone/>
              <a:defRPr sz="6500"/>
            </a:lvl7pPr>
            <a:lvl8pPr marL="10333131" indent="0">
              <a:buNone/>
              <a:defRPr sz="6500"/>
            </a:lvl8pPr>
            <a:lvl9pPr marL="11809293" indent="0">
              <a:buNone/>
              <a:defRPr sz="6500"/>
            </a:lvl9pPr>
          </a:lstStyle>
          <a:p>
            <a:endParaRPr lang="es-ES" dirty="0"/>
          </a:p>
        </p:txBody>
      </p:sp>
      <p:sp>
        <p:nvSpPr>
          <p:cNvPr id="4" name="3 Marcador de texto"/>
          <p:cNvSpPr>
            <a:spLocks noGrp="1"/>
          </p:cNvSpPr>
          <p:nvPr>
            <p:ph type="body" sz="half" idx="2"/>
          </p:nvPr>
        </p:nvSpPr>
        <p:spPr>
          <a:xfrm>
            <a:off x="4191962" y="23698288"/>
            <a:ext cx="12832080" cy="3553689"/>
          </a:xfrm>
        </p:spPr>
        <p:txBody>
          <a:bodyPr/>
          <a:lstStyle>
            <a:lvl1pPr marL="0" indent="0">
              <a:buNone/>
              <a:defRPr sz="4500"/>
            </a:lvl1pPr>
            <a:lvl2pPr marL="1476162" indent="0">
              <a:buNone/>
              <a:defRPr sz="3900"/>
            </a:lvl2pPr>
            <a:lvl3pPr marL="2952323" indent="0">
              <a:buNone/>
              <a:defRPr sz="3200"/>
            </a:lvl3pPr>
            <a:lvl4pPr marL="4428485" indent="0">
              <a:buNone/>
              <a:defRPr sz="2900"/>
            </a:lvl4pPr>
            <a:lvl5pPr marL="5904647" indent="0">
              <a:buNone/>
              <a:defRPr sz="2900"/>
            </a:lvl5pPr>
            <a:lvl6pPr marL="7380808" indent="0">
              <a:buNone/>
              <a:defRPr sz="2900"/>
            </a:lvl6pPr>
            <a:lvl7pPr marL="8856970" indent="0">
              <a:buNone/>
              <a:defRPr sz="2900"/>
            </a:lvl7pPr>
            <a:lvl8pPr marL="10333131" indent="0">
              <a:buNone/>
              <a:defRPr sz="2900"/>
            </a:lvl8pPr>
            <a:lvl9pPr marL="11809293" indent="0">
              <a:buNone/>
              <a:defRPr sz="2900"/>
            </a:lvl9pPr>
          </a:lstStyle>
          <a:p>
            <a:pPr lvl="0"/>
            <a:r>
              <a:rPr lang="es-ES"/>
              <a:t>Haga clic para modificar el estilo de texto del patrón</a:t>
            </a:r>
          </a:p>
        </p:txBody>
      </p:sp>
      <p:sp>
        <p:nvSpPr>
          <p:cNvPr id="5" name="4 Marcador de fecha"/>
          <p:cNvSpPr>
            <a:spLocks noGrp="1"/>
          </p:cNvSpPr>
          <p:nvPr>
            <p:ph type="dt" sz="half" idx="10"/>
          </p:nvPr>
        </p:nvSpPr>
        <p:spPr/>
        <p:txBody>
          <a:bodyPr/>
          <a:lstStyle/>
          <a:p>
            <a:fld id="{12C81D29-999A-410D-B27E-31D3E691FDE0}" type="datetimeFigureOut">
              <a:rPr lang="es-ES" smtClean="0"/>
              <a:pPr/>
              <a:t>17/11/2018</a:t>
            </a:fld>
            <a:endParaRPr lang="es-ES" dirty="0"/>
          </a:p>
        </p:txBody>
      </p:sp>
      <p:sp>
        <p:nvSpPr>
          <p:cNvPr id="6" name="5 Marcador de pie de página"/>
          <p:cNvSpPr>
            <a:spLocks noGrp="1"/>
          </p:cNvSpPr>
          <p:nvPr>
            <p:ph type="ftr" sz="quarter" idx="11"/>
          </p:nvPr>
        </p:nvSpPr>
        <p:spPr/>
        <p:txBody>
          <a:bodyPr/>
          <a:lstStyle/>
          <a:p>
            <a:endParaRPr lang="es-ES" dirty="0"/>
          </a:p>
        </p:txBody>
      </p:sp>
      <p:sp>
        <p:nvSpPr>
          <p:cNvPr id="7" name="6 Marcador de número de diapositiva"/>
          <p:cNvSpPr>
            <a:spLocks noGrp="1"/>
          </p:cNvSpPr>
          <p:nvPr>
            <p:ph type="sldNum" sz="quarter" idx="12"/>
          </p:nvPr>
        </p:nvSpPr>
        <p:spPr/>
        <p:txBody>
          <a:bodyPr/>
          <a:lstStyle/>
          <a:p>
            <a:fld id="{12EA8BA3-A386-4C80-A50A-5111DA7BD5CA}" type="slidenum">
              <a:rPr lang="es-ES" smtClean="0"/>
              <a:pPr/>
              <a:t>‹Nº›</a:t>
            </a:fld>
            <a:endParaRPr lang="es-E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1069340" y="1212603"/>
            <a:ext cx="19248120" cy="5046663"/>
          </a:xfrm>
          <a:prstGeom prst="rect">
            <a:avLst/>
          </a:prstGeom>
        </p:spPr>
        <p:txBody>
          <a:bodyPr vert="horz" lIns="295232" tIns="147616" rIns="295232" bIns="147616" rtlCol="0" anchor="ctr">
            <a:normAutofit/>
          </a:bodyPr>
          <a:lstStyle/>
          <a:p>
            <a:r>
              <a:rPr lang="es-ES"/>
              <a:t>Haga clic para modificar el estilo de título del patrón</a:t>
            </a:r>
          </a:p>
        </p:txBody>
      </p:sp>
      <p:sp>
        <p:nvSpPr>
          <p:cNvPr id="3" name="2 Marcador de texto"/>
          <p:cNvSpPr>
            <a:spLocks noGrp="1"/>
          </p:cNvSpPr>
          <p:nvPr>
            <p:ph type="body" idx="1"/>
          </p:nvPr>
        </p:nvSpPr>
        <p:spPr>
          <a:xfrm>
            <a:off x="1069340" y="7065330"/>
            <a:ext cx="19248120" cy="19983384"/>
          </a:xfrm>
          <a:prstGeom prst="rect">
            <a:avLst/>
          </a:prstGeom>
        </p:spPr>
        <p:txBody>
          <a:bodyPr vert="horz" lIns="295232" tIns="147616" rIns="295232" bIns="147616"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fecha"/>
          <p:cNvSpPr>
            <a:spLocks noGrp="1"/>
          </p:cNvSpPr>
          <p:nvPr>
            <p:ph type="dt" sz="half" idx="2"/>
          </p:nvPr>
        </p:nvSpPr>
        <p:spPr>
          <a:xfrm>
            <a:off x="1069340" y="28065053"/>
            <a:ext cx="4990253" cy="1612128"/>
          </a:xfrm>
          <a:prstGeom prst="rect">
            <a:avLst/>
          </a:prstGeom>
        </p:spPr>
        <p:txBody>
          <a:bodyPr vert="horz" lIns="295232" tIns="147616" rIns="295232" bIns="147616" rtlCol="0" anchor="ctr"/>
          <a:lstStyle>
            <a:lvl1pPr algn="l">
              <a:defRPr sz="3900">
                <a:solidFill>
                  <a:schemeClr val="tx1">
                    <a:tint val="75000"/>
                  </a:schemeClr>
                </a:solidFill>
              </a:defRPr>
            </a:lvl1pPr>
          </a:lstStyle>
          <a:p>
            <a:fld id="{12C81D29-999A-410D-B27E-31D3E691FDE0}" type="datetimeFigureOut">
              <a:rPr lang="es-ES" smtClean="0"/>
              <a:pPr/>
              <a:t>17/11/2018</a:t>
            </a:fld>
            <a:endParaRPr lang="es-ES" dirty="0"/>
          </a:p>
        </p:txBody>
      </p:sp>
      <p:sp>
        <p:nvSpPr>
          <p:cNvPr id="5" name="4 Marcador de pie de página"/>
          <p:cNvSpPr>
            <a:spLocks noGrp="1"/>
          </p:cNvSpPr>
          <p:nvPr>
            <p:ph type="ftr" sz="quarter" idx="3"/>
          </p:nvPr>
        </p:nvSpPr>
        <p:spPr>
          <a:xfrm>
            <a:off x="7307157" y="28065053"/>
            <a:ext cx="6772487" cy="1612128"/>
          </a:xfrm>
          <a:prstGeom prst="rect">
            <a:avLst/>
          </a:prstGeom>
        </p:spPr>
        <p:txBody>
          <a:bodyPr vert="horz" lIns="295232" tIns="147616" rIns="295232" bIns="147616" rtlCol="0" anchor="ctr"/>
          <a:lstStyle>
            <a:lvl1pPr algn="ctr">
              <a:defRPr sz="3900">
                <a:solidFill>
                  <a:schemeClr val="tx1">
                    <a:tint val="75000"/>
                  </a:schemeClr>
                </a:solidFill>
              </a:defRPr>
            </a:lvl1pPr>
          </a:lstStyle>
          <a:p>
            <a:endParaRPr lang="es-ES" dirty="0"/>
          </a:p>
        </p:txBody>
      </p:sp>
      <p:sp>
        <p:nvSpPr>
          <p:cNvPr id="6" name="5 Marcador de número de diapositiva"/>
          <p:cNvSpPr>
            <a:spLocks noGrp="1"/>
          </p:cNvSpPr>
          <p:nvPr>
            <p:ph type="sldNum" sz="quarter" idx="4"/>
          </p:nvPr>
        </p:nvSpPr>
        <p:spPr>
          <a:xfrm>
            <a:off x="15327207" y="28065053"/>
            <a:ext cx="4990253" cy="1612128"/>
          </a:xfrm>
          <a:prstGeom prst="rect">
            <a:avLst/>
          </a:prstGeom>
        </p:spPr>
        <p:txBody>
          <a:bodyPr vert="horz" lIns="295232" tIns="147616" rIns="295232" bIns="147616" rtlCol="0" anchor="ctr"/>
          <a:lstStyle>
            <a:lvl1pPr algn="r">
              <a:defRPr sz="3900">
                <a:solidFill>
                  <a:schemeClr val="tx1">
                    <a:tint val="75000"/>
                  </a:schemeClr>
                </a:solidFill>
              </a:defRPr>
            </a:lvl1pPr>
          </a:lstStyle>
          <a:p>
            <a:fld id="{12EA8BA3-A386-4C80-A50A-5111DA7BD5CA}" type="slidenum">
              <a:rPr lang="es-ES" smtClean="0"/>
              <a:pPr/>
              <a:t>‹Nº›</a:t>
            </a:fld>
            <a:endParaRPr lang="es-E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2952323" rtl="0" eaLnBrk="1" latinLnBrk="0" hangingPunct="1">
        <a:spcBef>
          <a:spcPct val="0"/>
        </a:spcBef>
        <a:buNone/>
        <a:defRPr sz="14200" kern="1200">
          <a:solidFill>
            <a:schemeClr val="tx1"/>
          </a:solidFill>
          <a:latin typeface="+mj-lt"/>
          <a:ea typeface="+mj-ea"/>
          <a:cs typeface="+mj-cs"/>
        </a:defRPr>
      </a:lvl1pPr>
    </p:titleStyle>
    <p:bodyStyle>
      <a:lvl1pPr marL="1107121" indent="-1107121" algn="l" defTabSz="2952323" rtl="0" eaLnBrk="1" latinLnBrk="0" hangingPunct="1">
        <a:spcBef>
          <a:spcPct val="20000"/>
        </a:spcBef>
        <a:buFont typeface="Arial" pitchFamily="34" charset="0"/>
        <a:buChar char="•"/>
        <a:defRPr sz="10300" kern="1200">
          <a:solidFill>
            <a:schemeClr val="tx1"/>
          </a:solidFill>
          <a:latin typeface="+mn-lt"/>
          <a:ea typeface="+mn-ea"/>
          <a:cs typeface="+mn-cs"/>
        </a:defRPr>
      </a:lvl1pPr>
      <a:lvl2pPr marL="2398763" indent="-922601" algn="l" defTabSz="2952323" rtl="0" eaLnBrk="1" latinLnBrk="0" hangingPunct="1">
        <a:spcBef>
          <a:spcPct val="20000"/>
        </a:spcBef>
        <a:buFont typeface="Arial" pitchFamily="34" charset="0"/>
        <a:buChar char="–"/>
        <a:defRPr sz="9000" kern="1200">
          <a:solidFill>
            <a:schemeClr val="tx1"/>
          </a:solidFill>
          <a:latin typeface="+mn-lt"/>
          <a:ea typeface="+mn-ea"/>
          <a:cs typeface="+mn-cs"/>
        </a:defRPr>
      </a:lvl2pPr>
      <a:lvl3pPr marL="3690404" indent="-738081" algn="l" defTabSz="2952323" rtl="0" eaLnBrk="1" latinLnBrk="0" hangingPunct="1">
        <a:spcBef>
          <a:spcPct val="20000"/>
        </a:spcBef>
        <a:buFont typeface="Arial" pitchFamily="34" charset="0"/>
        <a:buChar char="•"/>
        <a:defRPr sz="7700" kern="1200">
          <a:solidFill>
            <a:schemeClr val="tx1"/>
          </a:solidFill>
          <a:latin typeface="+mn-lt"/>
          <a:ea typeface="+mn-ea"/>
          <a:cs typeface="+mn-cs"/>
        </a:defRPr>
      </a:lvl3pPr>
      <a:lvl4pPr marL="5166566" indent="-738081" algn="l" defTabSz="2952323" rtl="0" eaLnBrk="1" latinLnBrk="0" hangingPunct="1">
        <a:spcBef>
          <a:spcPct val="20000"/>
        </a:spcBef>
        <a:buFont typeface="Arial" pitchFamily="34" charset="0"/>
        <a:buChar char="–"/>
        <a:defRPr sz="6500" kern="1200">
          <a:solidFill>
            <a:schemeClr val="tx1"/>
          </a:solidFill>
          <a:latin typeface="+mn-lt"/>
          <a:ea typeface="+mn-ea"/>
          <a:cs typeface="+mn-cs"/>
        </a:defRPr>
      </a:lvl4pPr>
      <a:lvl5pPr marL="6642727" indent="-738081" algn="l" defTabSz="2952323" rtl="0" eaLnBrk="1" latinLnBrk="0" hangingPunct="1">
        <a:spcBef>
          <a:spcPct val="20000"/>
        </a:spcBef>
        <a:buFont typeface="Arial" pitchFamily="34" charset="0"/>
        <a:buChar char="»"/>
        <a:defRPr sz="6500" kern="1200">
          <a:solidFill>
            <a:schemeClr val="tx1"/>
          </a:solidFill>
          <a:latin typeface="+mn-lt"/>
          <a:ea typeface="+mn-ea"/>
          <a:cs typeface="+mn-cs"/>
        </a:defRPr>
      </a:lvl5pPr>
      <a:lvl6pPr marL="8118889" indent="-738081" algn="l" defTabSz="2952323" rtl="0" eaLnBrk="1" latinLnBrk="0" hangingPunct="1">
        <a:spcBef>
          <a:spcPct val="20000"/>
        </a:spcBef>
        <a:buFont typeface="Arial" pitchFamily="34" charset="0"/>
        <a:buChar char="•"/>
        <a:defRPr sz="6500" kern="1200">
          <a:solidFill>
            <a:schemeClr val="tx1"/>
          </a:solidFill>
          <a:latin typeface="+mn-lt"/>
          <a:ea typeface="+mn-ea"/>
          <a:cs typeface="+mn-cs"/>
        </a:defRPr>
      </a:lvl6pPr>
      <a:lvl7pPr marL="9595051" indent="-738081" algn="l" defTabSz="2952323" rtl="0" eaLnBrk="1" latinLnBrk="0" hangingPunct="1">
        <a:spcBef>
          <a:spcPct val="20000"/>
        </a:spcBef>
        <a:buFont typeface="Arial" pitchFamily="34" charset="0"/>
        <a:buChar char="•"/>
        <a:defRPr sz="6500" kern="1200">
          <a:solidFill>
            <a:schemeClr val="tx1"/>
          </a:solidFill>
          <a:latin typeface="+mn-lt"/>
          <a:ea typeface="+mn-ea"/>
          <a:cs typeface="+mn-cs"/>
        </a:defRPr>
      </a:lvl7pPr>
      <a:lvl8pPr marL="11071212" indent="-738081" algn="l" defTabSz="2952323" rtl="0" eaLnBrk="1" latinLnBrk="0" hangingPunct="1">
        <a:spcBef>
          <a:spcPct val="20000"/>
        </a:spcBef>
        <a:buFont typeface="Arial" pitchFamily="34" charset="0"/>
        <a:buChar char="•"/>
        <a:defRPr sz="6500" kern="1200">
          <a:solidFill>
            <a:schemeClr val="tx1"/>
          </a:solidFill>
          <a:latin typeface="+mn-lt"/>
          <a:ea typeface="+mn-ea"/>
          <a:cs typeface="+mn-cs"/>
        </a:defRPr>
      </a:lvl8pPr>
      <a:lvl9pPr marL="12547374" indent="-738081" algn="l" defTabSz="2952323" rtl="0" eaLnBrk="1" latinLnBrk="0" hangingPunct="1">
        <a:spcBef>
          <a:spcPct val="20000"/>
        </a:spcBef>
        <a:buFont typeface="Arial" pitchFamily="34" charset="0"/>
        <a:buChar char="•"/>
        <a:defRPr sz="6500" kern="1200">
          <a:solidFill>
            <a:schemeClr val="tx1"/>
          </a:solidFill>
          <a:latin typeface="+mn-lt"/>
          <a:ea typeface="+mn-ea"/>
          <a:cs typeface="+mn-cs"/>
        </a:defRPr>
      </a:lvl9pPr>
    </p:bodyStyle>
    <p:otherStyle>
      <a:defPPr>
        <a:defRPr lang="es-ES"/>
      </a:defPPr>
      <a:lvl1pPr marL="0" algn="l" defTabSz="2952323" rtl="0" eaLnBrk="1" latinLnBrk="0" hangingPunct="1">
        <a:defRPr sz="5800" kern="1200">
          <a:solidFill>
            <a:schemeClr val="tx1"/>
          </a:solidFill>
          <a:latin typeface="+mn-lt"/>
          <a:ea typeface="+mn-ea"/>
          <a:cs typeface="+mn-cs"/>
        </a:defRPr>
      </a:lvl1pPr>
      <a:lvl2pPr marL="1476162" algn="l" defTabSz="2952323" rtl="0" eaLnBrk="1" latinLnBrk="0" hangingPunct="1">
        <a:defRPr sz="5800" kern="1200">
          <a:solidFill>
            <a:schemeClr val="tx1"/>
          </a:solidFill>
          <a:latin typeface="+mn-lt"/>
          <a:ea typeface="+mn-ea"/>
          <a:cs typeface="+mn-cs"/>
        </a:defRPr>
      </a:lvl2pPr>
      <a:lvl3pPr marL="2952323" algn="l" defTabSz="2952323" rtl="0" eaLnBrk="1" latinLnBrk="0" hangingPunct="1">
        <a:defRPr sz="5800" kern="1200">
          <a:solidFill>
            <a:schemeClr val="tx1"/>
          </a:solidFill>
          <a:latin typeface="+mn-lt"/>
          <a:ea typeface="+mn-ea"/>
          <a:cs typeface="+mn-cs"/>
        </a:defRPr>
      </a:lvl3pPr>
      <a:lvl4pPr marL="4428485" algn="l" defTabSz="2952323" rtl="0" eaLnBrk="1" latinLnBrk="0" hangingPunct="1">
        <a:defRPr sz="5800" kern="1200">
          <a:solidFill>
            <a:schemeClr val="tx1"/>
          </a:solidFill>
          <a:latin typeface="+mn-lt"/>
          <a:ea typeface="+mn-ea"/>
          <a:cs typeface="+mn-cs"/>
        </a:defRPr>
      </a:lvl4pPr>
      <a:lvl5pPr marL="5904647" algn="l" defTabSz="2952323" rtl="0" eaLnBrk="1" latinLnBrk="0" hangingPunct="1">
        <a:defRPr sz="5800" kern="1200">
          <a:solidFill>
            <a:schemeClr val="tx1"/>
          </a:solidFill>
          <a:latin typeface="+mn-lt"/>
          <a:ea typeface="+mn-ea"/>
          <a:cs typeface="+mn-cs"/>
        </a:defRPr>
      </a:lvl5pPr>
      <a:lvl6pPr marL="7380808" algn="l" defTabSz="2952323" rtl="0" eaLnBrk="1" latinLnBrk="0" hangingPunct="1">
        <a:defRPr sz="5800" kern="1200">
          <a:solidFill>
            <a:schemeClr val="tx1"/>
          </a:solidFill>
          <a:latin typeface="+mn-lt"/>
          <a:ea typeface="+mn-ea"/>
          <a:cs typeface="+mn-cs"/>
        </a:defRPr>
      </a:lvl6pPr>
      <a:lvl7pPr marL="8856970" algn="l" defTabSz="2952323" rtl="0" eaLnBrk="1" latinLnBrk="0" hangingPunct="1">
        <a:defRPr sz="5800" kern="1200">
          <a:solidFill>
            <a:schemeClr val="tx1"/>
          </a:solidFill>
          <a:latin typeface="+mn-lt"/>
          <a:ea typeface="+mn-ea"/>
          <a:cs typeface="+mn-cs"/>
        </a:defRPr>
      </a:lvl7pPr>
      <a:lvl8pPr marL="10333131" algn="l" defTabSz="2952323" rtl="0" eaLnBrk="1" latinLnBrk="0" hangingPunct="1">
        <a:defRPr sz="5800" kern="1200">
          <a:solidFill>
            <a:schemeClr val="tx1"/>
          </a:solidFill>
          <a:latin typeface="+mn-lt"/>
          <a:ea typeface="+mn-ea"/>
          <a:cs typeface="+mn-cs"/>
        </a:defRPr>
      </a:lvl8pPr>
      <a:lvl9pPr marL="11809293" algn="l" defTabSz="2952323" rtl="0" eaLnBrk="1" latinLnBrk="0" hangingPunct="1">
        <a:defRPr sz="5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jp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jpg"/><Relationship Id="rId5" Type="http://schemas.openxmlformats.org/officeDocument/2006/relationships/image" Target="../media/image4.jp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99 Lágrima"/>
          <p:cNvSpPr/>
          <p:nvPr/>
        </p:nvSpPr>
        <p:spPr>
          <a:xfrm rot="5400000">
            <a:off x="549204" y="3852783"/>
            <a:ext cx="1500198" cy="1500198"/>
          </a:xfrm>
          <a:prstGeom prst="teardrop">
            <a:avLst/>
          </a:prstGeom>
          <a:solidFill>
            <a:srgbClr val="212F3F"/>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s-ES" dirty="0"/>
          </a:p>
        </p:txBody>
      </p:sp>
      <p:grpSp>
        <p:nvGrpSpPr>
          <p:cNvPr id="88" name="87 Grupo"/>
          <p:cNvGrpSpPr/>
          <p:nvPr/>
        </p:nvGrpSpPr>
        <p:grpSpPr>
          <a:xfrm>
            <a:off x="-1589" y="0"/>
            <a:ext cx="15500078" cy="3302000"/>
            <a:chOff x="-1589" y="0"/>
            <a:chExt cx="15500078" cy="3302000"/>
          </a:xfrm>
        </p:grpSpPr>
        <p:sp>
          <p:nvSpPr>
            <p:cNvPr id="5" name="Rectangle 76"/>
            <p:cNvSpPr/>
            <p:nvPr/>
          </p:nvSpPr>
          <p:spPr>
            <a:xfrm>
              <a:off x="-1589" y="0"/>
              <a:ext cx="14071317" cy="3302000"/>
            </a:xfrm>
            <a:prstGeom prst="rect">
              <a:avLst/>
            </a:prstGeom>
            <a:solidFill>
              <a:srgbClr val="E92145"/>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solidFill>
                  <a:srgbClr val="CED3D4"/>
                </a:solidFill>
              </a:endParaRPr>
            </a:p>
          </p:txBody>
        </p:sp>
        <p:sp>
          <p:nvSpPr>
            <p:cNvPr id="85" name="84 Triángulo rectángulo"/>
            <p:cNvSpPr/>
            <p:nvPr/>
          </p:nvSpPr>
          <p:spPr>
            <a:xfrm rot="10800000" flipH="1">
              <a:off x="14069729" y="0"/>
              <a:ext cx="1428760" cy="3281279"/>
            </a:xfrm>
            <a:prstGeom prst="rtTriangle">
              <a:avLst/>
            </a:prstGeom>
            <a:solidFill>
              <a:srgbClr val="E92145"/>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s-ES" dirty="0">
                <a:solidFill>
                  <a:srgbClr val="CED3D4"/>
                </a:solidFill>
              </a:endParaRPr>
            </a:p>
          </p:txBody>
        </p:sp>
      </p:grpSp>
      <p:sp>
        <p:nvSpPr>
          <p:cNvPr id="6" name="TextBox 6"/>
          <p:cNvSpPr txBox="1">
            <a:spLocks noChangeArrowheads="1"/>
          </p:cNvSpPr>
          <p:nvPr/>
        </p:nvSpPr>
        <p:spPr bwMode="auto">
          <a:xfrm>
            <a:off x="342074" y="733881"/>
            <a:ext cx="13954668" cy="1631216"/>
          </a:xfrm>
          <a:prstGeom prst="rect">
            <a:avLst/>
          </a:prstGeom>
          <a:noFill/>
          <a:ln w="9525">
            <a:noFill/>
            <a:miter lim="800000"/>
            <a:headEnd/>
            <a:tailEnd/>
          </a:ln>
        </p:spPr>
        <p:txBody>
          <a:bodyPr wrap="square">
            <a:spAutoFit/>
          </a:bodyPr>
          <a:lstStyle/>
          <a:p>
            <a:pPr algn="ctr"/>
            <a:r>
              <a:rPr lang="en-US" sz="10000" b="1" dirty="0">
                <a:solidFill>
                  <a:schemeClr val="bg1"/>
                </a:solidFill>
                <a:latin typeface="Roboto Black" panose="02000000000000000000" pitchFamily="2" charset="0"/>
                <a:ea typeface="Roboto Black" panose="02000000000000000000" pitchFamily="2" charset="0"/>
              </a:rPr>
              <a:t>Audio a </a:t>
            </a:r>
            <a:r>
              <a:rPr lang="es-AR" sz="10000" b="1" dirty="0">
                <a:solidFill>
                  <a:schemeClr val="bg1"/>
                </a:solidFill>
                <a:latin typeface="Roboto Black" panose="02000000000000000000" pitchFamily="2" charset="0"/>
                <a:ea typeface="Roboto Black" panose="02000000000000000000" pitchFamily="2" charset="0"/>
              </a:rPr>
              <a:t>través</a:t>
            </a:r>
            <a:r>
              <a:rPr lang="en-US" sz="10000" b="1" dirty="0">
                <a:solidFill>
                  <a:schemeClr val="bg1"/>
                </a:solidFill>
                <a:latin typeface="Roboto Black" panose="02000000000000000000" pitchFamily="2" charset="0"/>
                <a:ea typeface="Roboto Black" panose="02000000000000000000" pitchFamily="2" charset="0"/>
              </a:rPr>
              <a:t> de 220V </a:t>
            </a:r>
          </a:p>
        </p:txBody>
      </p:sp>
      <p:sp>
        <p:nvSpPr>
          <p:cNvPr id="8" name="Rectangle 119"/>
          <p:cNvSpPr/>
          <p:nvPr/>
        </p:nvSpPr>
        <p:spPr bwMode="invGray">
          <a:xfrm>
            <a:off x="0" y="26712943"/>
            <a:ext cx="21386800" cy="3567032"/>
          </a:xfrm>
          <a:prstGeom prst="rect">
            <a:avLst/>
          </a:prstGeom>
          <a:solidFill>
            <a:srgbClr val="1F2329"/>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p>
        </p:txBody>
      </p:sp>
      <p:sp>
        <p:nvSpPr>
          <p:cNvPr id="9" name="TextBox 14"/>
          <p:cNvSpPr txBox="1">
            <a:spLocks noChangeArrowheads="1"/>
          </p:cNvSpPr>
          <p:nvPr/>
        </p:nvSpPr>
        <p:spPr bwMode="auto">
          <a:xfrm>
            <a:off x="701674" y="27110002"/>
            <a:ext cx="5062504" cy="2529923"/>
          </a:xfrm>
          <a:prstGeom prst="rect">
            <a:avLst/>
          </a:prstGeom>
          <a:noFill/>
          <a:ln w="9525">
            <a:noFill/>
            <a:miter lim="800000"/>
            <a:headEnd/>
            <a:tailEnd/>
          </a:ln>
        </p:spPr>
        <p:txBody>
          <a:bodyPr wrap="square">
            <a:spAutoFit/>
          </a:bodyPr>
          <a:lstStyle/>
          <a:p>
            <a:pPr>
              <a:lnSpc>
                <a:spcPct val="120000"/>
              </a:lnSpc>
            </a:pPr>
            <a:r>
              <a:rPr lang="en-US" sz="4400" b="1" dirty="0">
                <a:solidFill>
                  <a:schemeClr val="bg1"/>
                </a:solidFill>
                <a:ea typeface="Roboto Condensed" panose="02000000000000000000" pitchFamily="2" charset="0"/>
                <a:cs typeface="FrankRuehl" pitchFamily="34" charset="-79"/>
              </a:rPr>
              <a:t>II Premio a la Innovación </a:t>
            </a:r>
            <a:r>
              <a:rPr lang="en-US" sz="4400" b="1" dirty="0" err="1">
                <a:solidFill>
                  <a:schemeClr val="bg1"/>
                </a:solidFill>
                <a:ea typeface="Roboto Condensed" panose="02000000000000000000" pitchFamily="2" charset="0"/>
                <a:cs typeface="FrankRuehl" pitchFamily="34" charset="-79"/>
              </a:rPr>
              <a:t>en</a:t>
            </a:r>
            <a:r>
              <a:rPr lang="en-US" sz="4400" b="1" dirty="0">
                <a:solidFill>
                  <a:schemeClr val="bg1"/>
                </a:solidFill>
                <a:ea typeface="Roboto Condensed" panose="02000000000000000000" pitchFamily="2" charset="0"/>
                <a:cs typeface="FrankRuehl" pitchFamily="34" charset="-79"/>
              </a:rPr>
              <a:t>  </a:t>
            </a:r>
            <a:r>
              <a:rPr lang="en-US" sz="4400" b="1" dirty="0" err="1">
                <a:solidFill>
                  <a:schemeClr val="bg1"/>
                </a:solidFill>
                <a:ea typeface="Roboto Condensed" panose="02000000000000000000" pitchFamily="2" charset="0"/>
                <a:cs typeface="FrankRuehl" pitchFamily="34" charset="-79"/>
              </a:rPr>
              <a:t>Artes</a:t>
            </a:r>
            <a:r>
              <a:rPr lang="en-US" sz="4400" b="1" dirty="0">
                <a:solidFill>
                  <a:schemeClr val="bg1"/>
                </a:solidFill>
                <a:ea typeface="Roboto Condensed" panose="02000000000000000000" pitchFamily="2" charset="0"/>
                <a:cs typeface="FrankRuehl" pitchFamily="34" charset="-79"/>
              </a:rPr>
              <a:t> y Tecnologías</a:t>
            </a:r>
          </a:p>
        </p:txBody>
      </p:sp>
      <p:sp>
        <p:nvSpPr>
          <p:cNvPr id="15" name="TextBox 127"/>
          <p:cNvSpPr txBox="1"/>
          <p:nvPr/>
        </p:nvSpPr>
        <p:spPr>
          <a:xfrm>
            <a:off x="16265564" y="27213009"/>
            <a:ext cx="4500594" cy="400110"/>
          </a:xfrm>
          <a:prstGeom prst="rect">
            <a:avLst/>
          </a:prstGeom>
          <a:noFill/>
        </p:spPr>
        <p:txBody>
          <a:bodyPr wrap="square">
            <a:spAutoFit/>
          </a:bodyPr>
          <a:lstStyle/>
          <a:p>
            <a:pPr algn="ctr">
              <a:defRPr/>
            </a:pPr>
            <a:r>
              <a:rPr lang="en-US" sz="2000" b="1" spc="300" dirty="0">
                <a:solidFill>
                  <a:srgbClr val="FFFFFF"/>
                </a:solidFill>
                <a:latin typeface="Roboto Condensed" panose="02000000000000000000" pitchFamily="2" charset="0"/>
                <a:ea typeface="Roboto Condensed" panose="02000000000000000000" pitchFamily="2" charset="0"/>
                <a:cs typeface="Calibri"/>
              </a:rPr>
              <a:t>CON EL APOYO DE </a:t>
            </a:r>
          </a:p>
        </p:txBody>
      </p:sp>
      <p:sp>
        <p:nvSpPr>
          <p:cNvPr id="25" name="TextBox 6"/>
          <p:cNvSpPr txBox="1">
            <a:spLocks noChangeArrowheads="1"/>
          </p:cNvSpPr>
          <p:nvPr/>
        </p:nvSpPr>
        <p:spPr bwMode="auto">
          <a:xfrm>
            <a:off x="2192278" y="4638601"/>
            <a:ext cx="7943850" cy="585787"/>
          </a:xfrm>
          <a:prstGeom prst="rect">
            <a:avLst/>
          </a:prstGeom>
          <a:noFill/>
          <a:ln w="9525">
            <a:noFill/>
            <a:miter lim="800000"/>
            <a:headEnd/>
            <a:tailEnd/>
          </a:ln>
        </p:spPr>
        <p:txBody>
          <a:bodyPr>
            <a:spAutoFit/>
          </a:bodyPr>
          <a:lstStyle/>
          <a:p>
            <a:r>
              <a:rPr lang="en-US" sz="3200" dirty="0">
                <a:solidFill>
                  <a:srgbClr val="212F3F"/>
                </a:solidFill>
                <a:latin typeface="Roboto Condensed" panose="02000000000000000000" pitchFamily="2" charset="0"/>
                <a:ea typeface="Roboto Condensed" panose="02000000000000000000" pitchFamily="2" charset="0"/>
              </a:rPr>
              <a:t>PROPUESTA DE VALOR</a:t>
            </a:r>
          </a:p>
        </p:txBody>
      </p:sp>
      <p:grpSp>
        <p:nvGrpSpPr>
          <p:cNvPr id="86" name="85 Grupo"/>
          <p:cNvGrpSpPr/>
          <p:nvPr/>
        </p:nvGrpSpPr>
        <p:grpSpPr>
          <a:xfrm>
            <a:off x="14149784" y="18307"/>
            <a:ext cx="2571768" cy="3281279"/>
            <a:chOff x="9836144" y="0"/>
            <a:chExt cx="2500330" cy="3281279"/>
          </a:xfrm>
        </p:grpSpPr>
        <p:sp>
          <p:nvSpPr>
            <p:cNvPr id="80" name="79 Paralelogramo"/>
            <p:cNvSpPr/>
            <p:nvPr/>
          </p:nvSpPr>
          <p:spPr>
            <a:xfrm>
              <a:off x="10693400" y="0"/>
              <a:ext cx="1643074" cy="3281279"/>
            </a:xfrm>
            <a:prstGeom prst="parallelogram">
              <a:avLst>
                <a:gd name="adj" fmla="val 85190"/>
              </a:avLst>
            </a:prstGeom>
            <a:solidFill>
              <a:srgbClr val="DAE8A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s-ES"/>
            </a:p>
          </p:txBody>
        </p:sp>
        <p:sp>
          <p:nvSpPr>
            <p:cNvPr id="81" name="80 Paralelogramo"/>
            <p:cNvSpPr/>
            <p:nvPr/>
          </p:nvSpPr>
          <p:spPr>
            <a:xfrm>
              <a:off x="10407648" y="0"/>
              <a:ext cx="1643074" cy="3281279"/>
            </a:xfrm>
            <a:prstGeom prst="parallelogram">
              <a:avLst>
                <a:gd name="adj" fmla="val 85190"/>
              </a:avLst>
            </a:prstGeom>
            <a:solidFill>
              <a:srgbClr val="56B87E"/>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s-ES"/>
            </a:p>
          </p:txBody>
        </p:sp>
        <p:sp>
          <p:nvSpPr>
            <p:cNvPr id="82" name="81 Paralelogramo"/>
            <p:cNvSpPr/>
            <p:nvPr/>
          </p:nvSpPr>
          <p:spPr>
            <a:xfrm>
              <a:off x="10121896" y="0"/>
              <a:ext cx="1643074" cy="3281279"/>
            </a:xfrm>
            <a:prstGeom prst="parallelogram">
              <a:avLst>
                <a:gd name="adj" fmla="val 85190"/>
              </a:avLst>
            </a:prstGeom>
            <a:solidFill>
              <a:srgbClr val="25676A"/>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s-ES"/>
            </a:p>
          </p:txBody>
        </p:sp>
        <p:sp>
          <p:nvSpPr>
            <p:cNvPr id="83" name="82 Paralelogramo"/>
            <p:cNvSpPr/>
            <p:nvPr/>
          </p:nvSpPr>
          <p:spPr>
            <a:xfrm>
              <a:off x="9836144" y="0"/>
              <a:ext cx="1643074" cy="3281279"/>
            </a:xfrm>
            <a:prstGeom prst="parallelogram">
              <a:avLst>
                <a:gd name="adj" fmla="val 85190"/>
              </a:avLst>
            </a:prstGeom>
            <a:solidFill>
              <a:srgbClr val="212F3F"/>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s-ES"/>
            </a:p>
          </p:txBody>
        </p:sp>
      </p:grpSp>
      <p:pic>
        <p:nvPicPr>
          <p:cNvPr id="1033" name="Picture 9" descr="C:\Documents and Settings\paulina.becerra\Mis documentos\Descargas\SITTEC-Negativo-CMYK(1).png"/>
          <p:cNvPicPr>
            <a:picLocks noChangeAspect="1" noChangeArrowheads="1"/>
          </p:cNvPicPr>
          <p:nvPr/>
        </p:nvPicPr>
        <p:blipFill>
          <a:blip r:embed="rId2"/>
          <a:srcRect/>
          <a:stretch>
            <a:fillRect/>
          </a:stretch>
        </p:blipFill>
        <p:spPr bwMode="invGray">
          <a:xfrm>
            <a:off x="14551052" y="27927389"/>
            <a:ext cx="3286148" cy="1517457"/>
          </a:xfrm>
          <a:prstGeom prst="rect">
            <a:avLst/>
          </a:prstGeom>
          <a:noFill/>
        </p:spPr>
      </p:pic>
      <p:pic>
        <p:nvPicPr>
          <p:cNvPr id="92" name="Picture 10" descr="C:\Documents and Settings\paulina.becerra\Mis documentos\Mis imágenes\logo_euda_negativo.png"/>
          <p:cNvPicPr>
            <a:picLocks noChangeAspect="1" noChangeArrowheads="1"/>
          </p:cNvPicPr>
          <p:nvPr/>
        </p:nvPicPr>
        <p:blipFill>
          <a:blip r:embed="rId3" cstate="print"/>
          <a:srcRect/>
          <a:stretch>
            <a:fillRect/>
          </a:stretch>
        </p:blipFill>
        <p:spPr bwMode="invGray">
          <a:xfrm>
            <a:off x="10907714" y="28070265"/>
            <a:ext cx="3581709" cy="1232851"/>
          </a:xfrm>
          <a:prstGeom prst="rect">
            <a:avLst/>
          </a:prstGeom>
          <a:noFill/>
        </p:spPr>
      </p:pic>
      <p:sp>
        <p:nvSpPr>
          <p:cNvPr id="93" name="TextBox 127"/>
          <p:cNvSpPr txBox="1"/>
          <p:nvPr/>
        </p:nvSpPr>
        <p:spPr>
          <a:xfrm>
            <a:off x="10979152" y="27213009"/>
            <a:ext cx="4500594" cy="400110"/>
          </a:xfrm>
          <a:prstGeom prst="rect">
            <a:avLst/>
          </a:prstGeom>
          <a:noFill/>
        </p:spPr>
        <p:txBody>
          <a:bodyPr wrap="square">
            <a:spAutoFit/>
          </a:bodyPr>
          <a:lstStyle/>
          <a:p>
            <a:pPr>
              <a:defRPr/>
            </a:pPr>
            <a:r>
              <a:rPr lang="en-US" sz="2000" b="1" spc="300" dirty="0">
                <a:solidFill>
                  <a:srgbClr val="FFFFFF"/>
                </a:solidFill>
                <a:latin typeface="Roboto Condensed" panose="02000000000000000000" pitchFamily="2" charset="0"/>
                <a:ea typeface="Roboto Condensed" panose="02000000000000000000" pitchFamily="2" charset="0"/>
                <a:cs typeface="Calibri"/>
              </a:rPr>
              <a:t>ORGANIZA</a:t>
            </a:r>
          </a:p>
        </p:txBody>
      </p:sp>
      <p:cxnSp>
        <p:nvCxnSpPr>
          <p:cNvPr id="95" name="Straight Connector 16"/>
          <p:cNvCxnSpPr/>
          <p:nvPr/>
        </p:nvCxnSpPr>
        <p:spPr>
          <a:xfrm>
            <a:off x="10193334" y="27427323"/>
            <a:ext cx="0" cy="1947862"/>
          </a:xfrm>
          <a:prstGeom prst="line">
            <a:avLst/>
          </a:prstGeom>
          <a:ln>
            <a:solidFill>
              <a:srgbClr val="E92145"/>
            </a:solidFill>
          </a:ln>
          <a:effectLst/>
        </p:spPr>
        <p:style>
          <a:lnRef idx="2">
            <a:schemeClr val="accent1"/>
          </a:lnRef>
          <a:fillRef idx="0">
            <a:schemeClr val="accent1"/>
          </a:fillRef>
          <a:effectRef idx="1">
            <a:schemeClr val="accent1"/>
          </a:effectRef>
          <a:fontRef idx="minor">
            <a:schemeClr val="tx1"/>
          </a:fontRef>
        </p:style>
      </p:cxnSp>
      <p:sp>
        <p:nvSpPr>
          <p:cNvPr id="97" name="TextBox 14"/>
          <p:cNvSpPr txBox="1">
            <a:spLocks noChangeArrowheads="1"/>
          </p:cNvSpPr>
          <p:nvPr/>
        </p:nvSpPr>
        <p:spPr bwMode="auto">
          <a:xfrm>
            <a:off x="6049930" y="27413064"/>
            <a:ext cx="4214842" cy="2308324"/>
          </a:xfrm>
          <a:prstGeom prst="rect">
            <a:avLst/>
          </a:prstGeom>
          <a:noFill/>
          <a:ln w="9525">
            <a:noFill/>
            <a:miter lim="800000"/>
            <a:headEnd/>
            <a:tailEnd/>
          </a:ln>
        </p:spPr>
        <p:txBody>
          <a:bodyPr wrap="square">
            <a:spAutoFit/>
          </a:bodyPr>
          <a:lstStyle/>
          <a:p>
            <a:pPr>
              <a:lnSpc>
                <a:spcPct val="120000"/>
              </a:lnSpc>
            </a:pPr>
            <a:r>
              <a:rPr lang="en-US" sz="12000" b="1" dirty="0">
                <a:solidFill>
                  <a:srgbClr val="E92145"/>
                </a:solidFill>
                <a:latin typeface="Roboto Black" panose="02000000000000000000" pitchFamily="2" charset="0"/>
                <a:ea typeface="Roboto Black" panose="02000000000000000000" pitchFamily="2" charset="0"/>
              </a:rPr>
              <a:t>2018</a:t>
            </a:r>
          </a:p>
        </p:txBody>
      </p:sp>
      <p:sp>
        <p:nvSpPr>
          <p:cNvPr id="99" name="Freeform 282"/>
          <p:cNvSpPr/>
          <p:nvPr/>
        </p:nvSpPr>
        <p:spPr>
          <a:xfrm>
            <a:off x="906394" y="4209973"/>
            <a:ext cx="858429" cy="818290"/>
          </a:xfrm>
          <a:custGeom>
            <a:avLst/>
            <a:gdLst/>
            <a:ahLst/>
            <a:cxnLst/>
            <a:rect l="l" t="t" r="r" b="b"/>
            <a:pathLst>
              <a:path w="468765" h="447074">
                <a:moveTo>
                  <a:pt x="234382" y="0"/>
                </a:moveTo>
                <a:cubicBezTo>
                  <a:pt x="240017" y="0"/>
                  <a:pt x="244618" y="3850"/>
                  <a:pt x="248186" y="11550"/>
                </a:cubicBezTo>
                <a:lnTo>
                  <a:pt x="311571" y="139728"/>
                </a:lnTo>
                <a:lnTo>
                  <a:pt x="452990" y="160293"/>
                </a:lnTo>
                <a:cubicBezTo>
                  <a:pt x="463507" y="161983"/>
                  <a:pt x="468765" y="166303"/>
                  <a:pt x="468765" y="173252"/>
                </a:cubicBezTo>
                <a:cubicBezTo>
                  <a:pt x="468765" y="177383"/>
                  <a:pt x="466324" y="181891"/>
                  <a:pt x="461441" y="186774"/>
                </a:cubicBezTo>
                <a:lnTo>
                  <a:pt x="359180" y="286499"/>
                </a:lnTo>
                <a:lnTo>
                  <a:pt x="383407" y="427354"/>
                </a:lnTo>
                <a:cubicBezTo>
                  <a:pt x="383595" y="428669"/>
                  <a:pt x="383689" y="430547"/>
                  <a:pt x="383689" y="432989"/>
                </a:cubicBezTo>
                <a:cubicBezTo>
                  <a:pt x="383689" y="436933"/>
                  <a:pt x="382703" y="440266"/>
                  <a:pt x="380731" y="442989"/>
                </a:cubicBezTo>
                <a:cubicBezTo>
                  <a:pt x="378759" y="445713"/>
                  <a:pt x="375895" y="447074"/>
                  <a:pt x="372139" y="447074"/>
                </a:cubicBezTo>
                <a:cubicBezTo>
                  <a:pt x="368571" y="447074"/>
                  <a:pt x="364814" y="445947"/>
                  <a:pt x="360870" y="443694"/>
                </a:cubicBezTo>
                <a:lnTo>
                  <a:pt x="234382" y="377210"/>
                </a:lnTo>
                <a:lnTo>
                  <a:pt x="107894" y="443694"/>
                </a:lnTo>
                <a:cubicBezTo>
                  <a:pt x="103763" y="445947"/>
                  <a:pt x="100006" y="447074"/>
                  <a:pt x="96626" y="447074"/>
                </a:cubicBezTo>
                <a:cubicBezTo>
                  <a:pt x="92682" y="447074"/>
                  <a:pt x="89724" y="445713"/>
                  <a:pt x="87752" y="442989"/>
                </a:cubicBezTo>
                <a:cubicBezTo>
                  <a:pt x="85780" y="440266"/>
                  <a:pt x="84794" y="436933"/>
                  <a:pt x="84794" y="432989"/>
                </a:cubicBezTo>
                <a:cubicBezTo>
                  <a:pt x="84794" y="431862"/>
                  <a:pt x="84982" y="429984"/>
                  <a:pt x="85358" y="427354"/>
                </a:cubicBezTo>
                <a:lnTo>
                  <a:pt x="109585" y="286499"/>
                </a:lnTo>
                <a:lnTo>
                  <a:pt x="7043" y="186774"/>
                </a:lnTo>
                <a:cubicBezTo>
                  <a:pt x="2347" y="181703"/>
                  <a:pt x="0" y="177196"/>
                  <a:pt x="0" y="173252"/>
                </a:cubicBezTo>
                <a:cubicBezTo>
                  <a:pt x="0" y="166303"/>
                  <a:pt x="5258" y="161983"/>
                  <a:pt x="15775" y="160293"/>
                </a:cubicBezTo>
                <a:lnTo>
                  <a:pt x="157194" y="139728"/>
                </a:lnTo>
                <a:lnTo>
                  <a:pt x="220579" y="11550"/>
                </a:lnTo>
                <a:cubicBezTo>
                  <a:pt x="224147" y="3850"/>
                  <a:pt x="228748" y="0"/>
                  <a:pt x="234382"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01" name="100 Lágrima"/>
          <p:cNvSpPr/>
          <p:nvPr/>
        </p:nvSpPr>
        <p:spPr>
          <a:xfrm rot="5400000">
            <a:off x="513733" y="12266374"/>
            <a:ext cx="1500198" cy="1500198"/>
          </a:xfrm>
          <a:prstGeom prst="teardrop">
            <a:avLst/>
          </a:prstGeom>
          <a:solidFill>
            <a:srgbClr val="2567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cxnSp>
        <p:nvCxnSpPr>
          <p:cNvPr id="102" name="Straight Connector 3"/>
          <p:cNvCxnSpPr/>
          <p:nvPr/>
        </p:nvCxnSpPr>
        <p:spPr bwMode="auto">
          <a:xfrm>
            <a:off x="1549336" y="14059867"/>
            <a:ext cx="8748713" cy="0"/>
          </a:xfrm>
          <a:prstGeom prst="line">
            <a:avLst/>
          </a:prstGeom>
          <a:ln w="28575">
            <a:solidFill>
              <a:srgbClr val="25676A"/>
            </a:solidFill>
          </a:ln>
          <a:effectLst/>
        </p:spPr>
        <p:style>
          <a:lnRef idx="2">
            <a:schemeClr val="accent1"/>
          </a:lnRef>
          <a:fillRef idx="0">
            <a:schemeClr val="accent1"/>
          </a:fillRef>
          <a:effectRef idx="1">
            <a:schemeClr val="accent1"/>
          </a:effectRef>
          <a:fontRef idx="minor">
            <a:schemeClr val="tx1"/>
          </a:fontRef>
        </p:style>
      </p:cxnSp>
      <p:sp>
        <p:nvSpPr>
          <p:cNvPr id="103" name="TextBox 6"/>
          <p:cNvSpPr txBox="1">
            <a:spLocks noChangeArrowheads="1"/>
          </p:cNvSpPr>
          <p:nvPr/>
        </p:nvSpPr>
        <p:spPr bwMode="auto">
          <a:xfrm>
            <a:off x="2085986" y="13254960"/>
            <a:ext cx="7750158" cy="584775"/>
          </a:xfrm>
          <a:prstGeom prst="rect">
            <a:avLst/>
          </a:prstGeom>
          <a:noFill/>
          <a:ln w="9525">
            <a:noFill/>
            <a:miter lim="800000"/>
            <a:headEnd/>
            <a:tailEnd/>
          </a:ln>
        </p:spPr>
        <p:txBody>
          <a:bodyPr wrap="square">
            <a:spAutoFit/>
          </a:bodyPr>
          <a:lstStyle/>
          <a:p>
            <a:r>
              <a:rPr lang="en-US" sz="3200" dirty="0">
                <a:solidFill>
                  <a:srgbClr val="25676A"/>
                </a:solidFill>
                <a:latin typeface="Roboto Condensed" panose="02000000000000000000" pitchFamily="2" charset="0"/>
                <a:ea typeface="Roboto Condensed" panose="02000000000000000000" pitchFamily="2" charset="0"/>
              </a:rPr>
              <a:t>DESCRIPCIÓN</a:t>
            </a:r>
          </a:p>
        </p:txBody>
      </p:sp>
      <p:sp>
        <p:nvSpPr>
          <p:cNvPr id="105" name="Freeform 407"/>
          <p:cNvSpPr/>
          <p:nvPr/>
        </p:nvSpPr>
        <p:spPr>
          <a:xfrm>
            <a:off x="977832" y="12746814"/>
            <a:ext cx="785818" cy="714380"/>
          </a:xfrm>
          <a:custGeom>
            <a:avLst/>
            <a:gdLst>
              <a:gd name="connsiteX0" fmla="*/ 18030 w 504826"/>
              <a:gd name="connsiteY0" fmla="*/ 324530 h 396648"/>
              <a:gd name="connsiteX1" fmla="*/ 486796 w 504826"/>
              <a:gd name="connsiteY1" fmla="*/ 324530 h 396648"/>
              <a:gd name="connsiteX2" fmla="*/ 499473 w 504826"/>
              <a:gd name="connsiteY2" fmla="*/ 329883 h 396648"/>
              <a:gd name="connsiteX3" fmla="*/ 504826 w 504826"/>
              <a:gd name="connsiteY3" fmla="*/ 342560 h 396648"/>
              <a:gd name="connsiteX4" fmla="*/ 504826 w 504826"/>
              <a:gd name="connsiteY4" fmla="*/ 378619 h 396648"/>
              <a:gd name="connsiteX5" fmla="*/ 499473 w 504826"/>
              <a:gd name="connsiteY5" fmla="*/ 391296 h 396648"/>
              <a:gd name="connsiteX6" fmla="*/ 486796 w 504826"/>
              <a:gd name="connsiteY6" fmla="*/ 396648 h 396648"/>
              <a:gd name="connsiteX7" fmla="*/ 18030 w 504826"/>
              <a:gd name="connsiteY7" fmla="*/ 396648 h 396648"/>
              <a:gd name="connsiteX8" fmla="*/ 5354 w 504826"/>
              <a:gd name="connsiteY8" fmla="*/ 391296 h 396648"/>
              <a:gd name="connsiteX9" fmla="*/ 1 w 504826"/>
              <a:gd name="connsiteY9" fmla="*/ 378619 h 396648"/>
              <a:gd name="connsiteX10" fmla="*/ 1 w 504826"/>
              <a:gd name="connsiteY10" fmla="*/ 342560 h 396648"/>
              <a:gd name="connsiteX11" fmla="*/ 5354 w 504826"/>
              <a:gd name="connsiteY11" fmla="*/ 329883 h 396648"/>
              <a:gd name="connsiteX12" fmla="*/ 18030 w 504826"/>
              <a:gd name="connsiteY12" fmla="*/ 324530 h 396648"/>
              <a:gd name="connsiteX13" fmla="*/ 18029 w 504826"/>
              <a:gd name="connsiteY13" fmla="*/ 216353 h 396648"/>
              <a:gd name="connsiteX14" fmla="*/ 378618 w 504826"/>
              <a:gd name="connsiteY14" fmla="*/ 216353 h 396648"/>
              <a:gd name="connsiteX15" fmla="*/ 391295 w 504826"/>
              <a:gd name="connsiteY15" fmla="*/ 221706 h 396648"/>
              <a:gd name="connsiteX16" fmla="*/ 396648 w 504826"/>
              <a:gd name="connsiteY16" fmla="*/ 234383 h 396648"/>
              <a:gd name="connsiteX17" fmla="*/ 396648 w 504826"/>
              <a:gd name="connsiteY17" fmla="*/ 270442 h 396648"/>
              <a:gd name="connsiteX18" fmla="*/ 391295 w 504826"/>
              <a:gd name="connsiteY18" fmla="*/ 283119 h 396648"/>
              <a:gd name="connsiteX19" fmla="*/ 378618 w 504826"/>
              <a:gd name="connsiteY19" fmla="*/ 288471 h 396648"/>
              <a:gd name="connsiteX20" fmla="*/ 18029 w 504826"/>
              <a:gd name="connsiteY20" fmla="*/ 288471 h 396648"/>
              <a:gd name="connsiteX21" fmla="*/ 5353 w 504826"/>
              <a:gd name="connsiteY21" fmla="*/ 283119 h 396648"/>
              <a:gd name="connsiteX22" fmla="*/ 0 w 504826"/>
              <a:gd name="connsiteY22" fmla="*/ 270442 h 396648"/>
              <a:gd name="connsiteX23" fmla="*/ 0 w 504826"/>
              <a:gd name="connsiteY23" fmla="*/ 234383 h 396648"/>
              <a:gd name="connsiteX24" fmla="*/ 5353 w 504826"/>
              <a:gd name="connsiteY24" fmla="*/ 221706 h 396648"/>
              <a:gd name="connsiteX25" fmla="*/ 18029 w 504826"/>
              <a:gd name="connsiteY25" fmla="*/ 216353 h 396648"/>
              <a:gd name="connsiteX26" fmla="*/ 18029 w 504826"/>
              <a:gd name="connsiteY26" fmla="*/ 108177 h 396648"/>
              <a:gd name="connsiteX27" fmla="*/ 450737 w 504826"/>
              <a:gd name="connsiteY27" fmla="*/ 108177 h 396648"/>
              <a:gd name="connsiteX28" fmla="*/ 463414 w 504826"/>
              <a:gd name="connsiteY28" fmla="*/ 113529 h 396648"/>
              <a:gd name="connsiteX29" fmla="*/ 468766 w 504826"/>
              <a:gd name="connsiteY29" fmla="*/ 126206 h 396648"/>
              <a:gd name="connsiteX30" fmla="*/ 468766 w 504826"/>
              <a:gd name="connsiteY30" fmla="*/ 162265 h 396648"/>
              <a:gd name="connsiteX31" fmla="*/ 463414 w 504826"/>
              <a:gd name="connsiteY31" fmla="*/ 174942 h 396648"/>
              <a:gd name="connsiteX32" fmla="*/ 450737 w 504826"/>
              <a:gd name="connsiteY32" fmla="*/ 180294 h 396648"/>
              <a:gd name="connsiteX33" fmla="*/ 18029 w 504826"/>
              <a:gd name="connsiteY33" fmla="*/ 180294 h 396648"/>
              <a:gd name="connsiteX34" fmla="*/ 5353 w 504826"/>
              <a:gd name="connsiteY34" fmla="*/ 174942 h 396648"/>
              <a:gd name="connsiteX35" fmla="*/ 0 w 504826"/>
              <a:gd name="connsiteY35" fmla="*/ 162265 h 396648"/>
              <a:gd name="connsiteX36" fmla="*/ 0 w 504826"/>
              <a:gd name="connsiteY36" fmla="*/ 126206 h 396648"/>
              <a:gd name="connsiteX37" fmla="*/ 5353 w 504826"/>
              <a:gd name="connsiteY37" fmla="*/ 113529 h 396648"/>
              <a:gd name="connsiteX38" fmla="*/ 18029 w 504826"/>
              <a:gd name="connsiteY38" fmla="*/ 108177 h 396648"/>
              <a:gd name="connsiteX39" fmla="*/ 18030 w 504826"/>
              <a:gd name="connsiteY39" fmla="*/ 0 h 396648"/>
              <a:gd name="connsiteX40" fmla="*/ 342561 w 504826"/>
              <a:gd name="connsiteY40" fmla="*/ 0 h 396648"/>
              <a:gd name="connsiteX41" fmla="*/ 355238 w 504826"/>
              <a:gd name="connsiteY41" fmla="*/ 5352 h 396648"/>
              <a:gd name="connsiteX42" fmla="*/ 360590 w 504826"/>
              <a:gd name="connsiteY42" fmla="*/ 18029 h 396648"/>
              <a:gd name="connsiteX43" fmla="*/ 360590 w 504826"/>
              <a:gd name="connsiteY43" fmla="*/ 54088 h 396648"/>
              <a:gd name="connsiteX44" fmla="*/ 355238 w 504826"/>
              <a:gd name="connsiteY44" fmla="*/ 66765 h 396648"/>
              <a:gd name="connsiteX45" fmla="*/ 342561 w 504826"/>
              <a:gd name="connsiteY45" fmla="*/ 72118 h 396648"/>
              <a:gd name="connsiteX46" fmla="*/ 18030 w 504826"/>
              <a:gd name="connsiteY46" fmla="*/ 72118 h 396648"/>
              <a:gd name="connsiteX47" fmla="*/ 5354 w 504826"/>
              <a:gd name="connsiteY47" fmla="*/ 66765 h 396648"/>
              <a:gd name="connsiteX48" fmla="*/ 1 w 504826"/>
              <a:gd name="connsiteY48" fmla="*/ 54088 h 396648"/>
              <a:gd name="connsiteX49" fmla="*/ 1 w 504826"/>
              <a:gd name="connsiteY49" fmla="*/ 18029 h 396648"/>
              <a:gd name="connsiteX50" fmla="*/ 5354 w 504826"/>
              <a:gd name="connsiteY50" fmla="*/ 5352 h 396648"/>
              <a:gd name="connsiteX51" fmla="*/ 18030 w 504826"/>
              <a:gd name="connsiteY51" fmla="*/ 0 h 3966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504826" h="396648">
                <a:moveTo>
                  <a:pt x="18030" y="324530"/>
                </a:moveTo>
                <a:lnTo>
                  <a:pt x="486796" y="324530"/>
                </a:lnTo>
                <a:cubicBezTo>
                  <a:pt x="491679" y="324530"/>
                  <a:pt x="495906" y="326314"/>
                  <a:pt x="499473" y="329883"/>
                </a:cubicBezTo>
                <a:cubicBezTo>
                  <a:pt x="503042" y="333451"/>
                  <a:pt x="504826" y="337677"/>
                  <a:pt x="504826" y="342560"/>
                </a:cubicBezTo>
                <a:lnTo>
                  <a:pt x="504826" y="378619"/>
                </a:lnTo>
                <a:cubicBezTo>
                  <a:pt x="504826" y="383502"/>
                  <a:pt x="503042" y="387727"/>
                  <a:pt x="499473" y="391296"/>
                </a:cubicBezTo>
                <a:cubicBezTo>
                  <a:pt x="495906" y="394864"/>
                  <a:pt x="491679" y="396648"/>
                  <a:pt x="486796" y="396648"/>
                </a:cubicBezTo>
                <a:lnTo>
                  <a:pt x="18030" y="396648"/>
                </a:lnTo>
                <a:cubicBezTo>
                  <a:pt x="13147" y="396648"/>
                  <a:pt x="8922" y="394864"/>
                  <a:pt x="5354" y="391296"/>
                </a:cubicBezTo>
                <a:cubicBezTo>
                  <a:pt x="1784" y="387727"/>
                  <a:pt x="1" y="383502"/>
                  <a:pt x="1" y="378619"/>
                </a:cubicBezTo>
                <a:lnTo>
                  <a:pt x="1" y="342560"/>
                </a:lnTo>
                <a:cubicBezTo>
                  <a:pt x="1" y="337677"/>
                  <a:pt x="1784" y="333451"/>
                  <a:pt x="5354" y="329883"/>
                </a:cubicBezTo>
                <a:cubicBezTo>
                  <a:pt x="8922" y="326314"/>
                  <a:pt x="13147" y="324530"/>
                  <a:pt x="18030" y="324530"/>
                </a:cubicBezTo>
                <a:close/>
                <a:moveTo>
                  <a:pt x="18029" y="216353"/>
                </a:moveTo>
                <a:lnTo>
                  <a:pt x="378618" y="216353"/>
                </a:lnTo>
                <a:cubicBezTo>
                  <a:pt x="383502" y="216353"/>
                  <a:pt x="387728" y="218138"/>
                  <a:pt x="391295" y="221706"/>
                </a:cubicBezTo>
                <a:cubicBezTo>
                  <a:pt x="394864" y="225274"/>
                  <a:pt x="396648" y="229500"/>
                  <a:pt x="396648" y="234383"/>
                </a:cubicBezTo>
                <a:lnTo>
                  <a:pt x="396648" y="270442"/>
                </a:lnTo>
                <a:cubicBezTo>
                  <a:pt x="396648" y="275325"/>
                  <a:pt x="394864" y="279551"/>
                  <a:pt x="391295" y="283119"/>
                </a:cubicBezTo>
                <a:cubicBezTo>
                  <a:pt x="387728" y="286687"/>
                  <a:pt x="383502" y="288471"/>
                  <a:pt x="378618" y="288471"/>
                </a:cubicBezTo>
                <a:lnTo>
                  <a:pt x="18029" y="288471"/>
                </a:lnTo>
                <a:cubicBezTo>
                  <a:pt x="13146" y="288471"/>
                  <a:pt x="8921" y="286687"/>
                  <a:pt x="5353" y="283119"/>
                </a:cubicBezTo>
                <a:cubicBezTo>
                  <a:pt x="1783" y="279551"/>
                  <a:pt x="0" y="275325"/>
                  <a:pt x="0" y="270442"/>
                </a:cubicBezTo>
                <a:lnTo>
                  <a:pt x="0" y="234383"/>
                </a:lnTo>
                <a:cubicBezTo>
                  <a:pt x="0" y="229500"/>
                  <a:pt x="1783" y="225274"/>
                  <a:pt x="5353" y="221706"/>
                </a:cubicBezTo>
                <a:cubicBezTo>
                  <a:pt x="8921" y="218138"/>
                  <a:pt x="13146" y="216353"/>
                  <a:pt x="18029" y="216353"/>
                </a:cubicBezTo>
                <a:close/>
                <a:moveTo>
                  <a:pt x="18029" y="108177"/>
                </a:moveTo>
                <a:lnTo>
                  <a:pt x="450737" y="108177"/>
                </a:lnTo>
                <a:cubicBezTo>
                  <a:pt x="455619" y="108177"/>
                  <a:pt x="459845" y="109961"/>
                  <a:pt x="463414" y="113529"/>
                </a:cubicBezTo>
                <a:cubicBezTo>
                  <a:pt x="466982" y="117097"/>
                  <a:pt x="468766" y="121323"/>
                  <a:pt x="468766" y="126206"/>
                </a:cubicBezTo>
                <a:lnTo>
                  <a:pt x="468766" y="162265"/>
                </a:lnTo>
                <a:cubicBezTo>
                  <a:pt x="468766" y="167148"/>
                  <a:pt x="466982" y="171374"/>
                  <a:pt x="463414" y="174942"/>
                </a:cubicBezTo>
                <a:cubicBezTo>
                  <a:pt x="459845" y="178510"/>
                  <a:pt x="455619" y="180294"/>
                  <a:pt x="450737" y="180294"/>
                </a:cubicBezTo>
                <a:lnTo>
                  <a:pt x="18029" y="180294"/>
                </a:lnTo>
                <a:cubicBezTo>
                  <a:pt x="13146" y="180294"/>
                  <a:pt x="8921" y="178510"/>
                  <a:pt x="5353" y="174942"/>
                </a:cubicBezTo>
                <a:cubicBezTo>
                  <a:pt x="1783" y="171374"/>
                  <a:pt x="0" y="167148"/>
                  <a:pt x="0" y="162265"/>
                </a:cubicBezTo>
                <a:lnTo>
                  <a:pt x="0" y="126206"/>
                </a:lnTo>
                <a:cubicBezTo>
                  <a:pt x="0" y="121323"/>
                  <a:pt x="1783" y="117097"/>
                  <a:pt x="5353" y="113529"/>
                </a:cubicBezTo>
                <a:cubicBezTo>
                  <a:pt x="8921" y="109961"/>
                  <a:pt x="13146" y="108177"/>
                  <a:pt x="18029" y="108177"/>
                </a:cubicBezTo>
                <a:close/>
                <a:moveTo>
                  <a:pt x="18030" y="0"/>
                </a:moveTo>
                <a:lnTo>
                  <a:pt x="342561" y="0"/>
                </a:lnTo>
                <a:cubicBezTo>
                  <a:pt x="347444" y="0"/>
                  <a:pt x="351670" y="1784"/>
                  <a:pt x="355238" y="5352"/>
                </a:cubicBezTo>
                <a:cubicBezTo>
                  <a:pt x="358806" y="8921"/>
                  <a:pt x="360590" y="13146"/>
                  <a:pt x="360590" y="18029"/>
                </a:cubicBezTo>
                <a:lnTo>
                  <a:pt x="360590" y="54088"/>
                </a:lnTo>
                <a:cubicBezTo>
                  <a:pt x="360590" y="58971"/>
                  <a:pt x="358806" y="63197"/>
                  <a:pt x="355238" y="66765"/>
                </a:cubicBezTo>
                <a:cubicBezTo>
                  <a:pt x="351670" y="70334"/>
                  <a:pt x="347444" y="72118"/>
                  <a:pt x="342561" y="72118"/>
                </a:cubicBezTo>
                <a:lnTo>
                  <a:pt x="18030" y="72118"/>
                </a:lnTo>
                <a:cubicBezTo>
                  <a:pt x="13147" y="72118"/>
                  <a:pt x="8922" y="70334"/>
                  <a:pt x="5354" y="66765"/>
                </a:cubicBezTo>
                <a:cubicBezTo>
                  <a:pt x="1784" y="63197"/>
                  <a:pt x="1" y="58971"/>
                  <a:pt x="1" y="54088"/>
                </a:cubicBezTo>
                <a:lnTo>
                  <a:pt x="1" y="18029"/>
                </a:lnTo>
                <a:cubicBezTo>
                  <a:pt x="1" y="13146"/>
                  <a:pt x="1784" y="8921"/>
                  <a:pt x="5354" y="5352"/>
                </a:cubicBezTo>
                <a:cubicBezTo>
                  <a:pt x="8922" y="1784"/>
                  <a:pt x="13147" y="0"/>
                  <a:pt x="1803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106" name="105 Lágrima"/>
          <p:cNvSpPr/>
          <p:nvPr/>
        </p:nvSpPr>
        <p:spPr>
          <a:xfrm rot="5400000">
            <a:off x="513733" y="21789400"/>
            <a:ext cx="1500198" cy="1500198"/>
          </a:xfrm>
          <a:prstGeom prst="teardrop">
            <a:avLst/>
          </a:prstGeom>
          <a:solidFill>
            <a:srgbClr val="56B8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cxnSp>
        <p:nvCxnSpPr>
          <p:cNvPr id="107" name="Straight Connector 3"/>
          <p:cNvCxnSpPr/>
          <p:nvPr/>
        </p:nvCxnSpPr>
        <p:spPr bwMode="auto">
          <a:xfrm>
            <a:off x="977832" y="23488127"/>
            <a:ext cx="19145384" cy="6270"/>
          </a:xfrm>
          <a:prstGeom prst="line">
            <a:avLst/>
          </a:prstGeom>
          <a:ln w="28575">
            <a:solidFill>
              <a:srgbClr val="56B87E"/>
            </a:solidFill>
          </a:ln>
          <a:effectLst/>
        </p:spPr>
        <p:style>
          <a:lnRef idx="2">
            <a:schemeClr val="accent1"/>
          </a:lnRef>
          <a:fillRef idx="0">
            <a:schemeClr val="accent1"/>
          </a:fillRef>
          <a:effectRef idx="1">
            <a:schemeClr val="accent1"/>
          </a:effectRef>
          <a:fontRef idx="minor">
            <a:schemeClr val="tx1"/>
          </a:fontRef>
        </p:style>
      </p:cxnSp>
      <p:sp>
        <p:nvSpPr>
          <p:cNvPr id="108" name="TextBox 6"/>
          <p:cNvSpPr txBox="1">
            <a:spLocks noChangeArrowheads="1"/>
          </p:cNvSpPr>
          <p:nvPr/>
        </p:nvSpPr>
        <p:spPr bwMode="auto">
          <a:xfrm>
            <a:off x="2192278" y="22723773"/>
            <a:ext cx="7943850" cy="585787"/>
          </a:xfrm>
          <a:prstGeom prst="rect">
            <a:avLst/>
          </a:prstGeom>
          <a:noFill/>
          <a:ln w="9525">
            <a:noFill/>
            <a:miter lim="800000"/>
            <a:headEnd/>
            <a:tailEnd/>
          </a:ln>
        </p:spPr>
        <p:txBody>
          <a:bodyPr>
            <a:spAutoFit/>
          </a:bodyPr>
          <a:lstStyle/>
          <a:p>
            <a:r>
              <a:rPr lang="en-US" sz="3200" dirty="0">
                <a:solidFill>
                  <a:srgbClr val="56B87E"/>
                </a:solidFill>
                <a:latin typeface="Roboto Condensed" panose="02000000000000000000" pitchFamily="2" charset="0"/>
                <a:ea typeface="Roboto Condensed" panose="02000000000000000000" pitchFamily="2" charset="0"/>
              </a:rPr>
              <a:t>EQUIPO DE TRABAJO</a:t>
            </a:r>
          </a:p>
        </p:txBody>
      </p:sp>
      <p:sp>
        <p:nvSpPr>
          <p:cNvPr id="110" name="Freeform 558"/>
          <p:cNvSpPr/>
          <p:nvPr/>
        </p:nvSpPr>
        <p:spPr>
          <a:xfrm>
            <a:off x="943572" y="22070383"/>
            <a:ext cx="642942" cy="901906"/>
          </a:xfrm>
          <a:custGeom>
            <a:avLst/>
            <a:gdLst>
              <a:gd name="connsiteX0" fmla="*/ 27045 w 324530"/>
              <a:gd name="connsiteY0" fmla="*/ 63103 h 455244"/>
              <a:gd name="connsiteX1" fmla="*/ 46201 w 324530"/>
              <a:gd name="connsiteY1" fmla="*/ 70991 h 455244"/>
              <a:gd name="connsiteX2" fmla="*/ 110430 w 324530"/>
              <a:gd name="connsiteY2" fmla="*/ 135221 h 455244"/>
              <a:gd name="connsiteX3" fmla="*/ 214100 w 324530"/>
              <a:gd name="connsiteY3" fmla="*/ 135221 h 455244"/>
              <a:gd name="connsiteX4" fmla="*/ 278330 w 324530"/>
              <a:gd name="connsiteY4" fmla="*/ 70991 h 455244"/>
              <a:gd name="connsiteX5" fmla="*/ 297486 w 324530"/>
              <a:gd name="connsiteY5" fmla="*/ 63103 h 455244"/>
              <a:gd name="connsiteX6" fmla="*/ 316642 w 324530"/>
              <a:gd name="connsiteY6" fmla="*/ 70991 h 455244"/>
              <a:gd name="connsiteX7" fmla="*/ 324530 w 324530"/>
              <a:gd name="connsiteY7" fmla="*/ 90147 h 455244"/>
              <a:gd name="connsiteX8" fmla="*/ 316642 w 324530"/>
              <a:gd name="connsiteY8" fmla="*/ 109303 h 455244"/>
              <a:gd name="connsiteX9" fmla="*/ 234383 w 324530"/>
              <a:gd name="connsiteY9" fmla="*/ 191563 h 455244"/>
              <a:gd name="connsiteX10" fmla="*/ 234383 w 324530"/>
              <a:gd name="connsiteY10" fmla="*/ 423692 h 455244"/>
              <a:gd name="connsiteX11" fmla="*/ 225086 w 324530"/>
              <a:gd name="connsiteY11" fmla="*/ 445947 h 455244"/>
              <a:gd name="connsiteX12" fmla="*/ 202831 w 324530"/>
              <a:gd name="connsiteY12" fmla="*/ 455244 h 455244"/>
              <a:gd name="connsiteX13" fmla="*/ 180576 w 324530"/>
              <a:gd name="connsiteY13" fmla="*/ 445947 h 455244"/>
              <a:gd name="connsiteX14" fmla="*/ 171280 w 324530"/>
              <a:gd name="connsiteY14" fmla="*/ 423692 h 455244"/>
              <a:gd name="connsiteX15" fmla="*/ 171280 w 324530"/>
              <a:gd name="connsiteY15" fmla="*/ 315515 h 455244"/>
              <a:gd name="connsiteX16" fmla="*/ 153251 w 324530"/>
              <a:gd name="connsiteY16" fmla="*/ 315515 h 455244"/>
              <a:gd name="connsiteX17" fmla="*/ 153251 w 324530"/>
              <a:gd name="connsiteY17" fmla="*/ 423692 h 455244"/>
              <a:gd name="connsiteX18" fmla="*/ 143954 w 324530"/>
              <a:gd name="connsiteY18" fmla="*/ 445947 h 455244"/>
              <a:gd name="connsiteX19" fmla="*/ 121700 w 324530"/>
              <a:gd name="connsiteY19" fmla="*/ 455244 h 455244"/>
              <a:gd name="connsiteX20" fmla="*/ 99444 w 324530"/>
              <a:gd name="connsiteY20" fmla="*/ 445947 h 455244"/>
              <a:gd name="connsiteX21" fmla="*/ 90148 w 324530"/>
              <a:gd name="connsiteY21" fmla="*/ 423692 h 455244"/>
              <a:gd name="connsiteX22" fmla="*/ 90148 w 324530"/>
              <a:gd name="connsiteY22" fmla="*/ 191563 h 455244"/>
              <a:gd name="connsiteX23" fmla="*/ 7888 w 324530"/>
              <a:gd name="connsiteY23" fmla="*/ 109303 h 455244"/>
              <a:gd name="connsiteX24" fmla="*/ 0 w 324530"/>
              <a:gd name="connsiteY24" fmla="*/ 90147 h 455244"/>
              <a:gd name="connsiteX25" fmla="*/ 7888 w 324530"/>
              <a:gd name="connsiteY25" fmla="*/ 70991 h 455244"/>
              <a:gd name="connsiteX26" fmla="*/ 27045 w 324530"/>
              <a:gd name="connsiteY26" fmla="*/ 63103 h 455244"/>
              <a:gd name="connsiteX27" fmla="*/ 162265 w 324530"/>
              <a:gd name="connsiteY27" fmla="*/ 0 h 455244"/>
              <a:gd name="connsiteX28" fmla="*/ 206916 w 324530"/>
              <a:gd name="connsiteY28" fmla="*/ 18452 h 455244"/>
              <a:gd name="connsiteX29" fmla="*/ 225368 w 324530"/>
              <a:gd name="connsiteY29" fmla="*/ 63103 h 455244"/>
              <a:gd name="connsiteX30" fmla="*/ 206916 w 324530"/>
              <a:gd name="connsiteY30" fmla="*/ 107754 h 455244"/>
              <a:gd name="connsiteX31" fmla="*/ 162265 w 324530"/>
              <a:gd name="connsiteY31" fmla="*/ 126206 h 455244"/>
              <a:gd name="connsiteX32" fmla="*/ 117614 w 324530"/>
              <a:gd name="connsiteY32" fmla="*/ 107754 h 455244"/>
              <a:gd name="connsiteX33" fmla="*/ 99162 w 324530"/>
              <a:gd name="connsiteY33" fmla="*/ 63103 h 455244"/>
              <a:gd name="connsiteX34" fmla="*/ 117614 w 324530"/>
              <a:gd name="connsiteY34" fmla="*/ 18452 h 455244"/>
              <a:gd name="connsiteX35" fmla="*/ 162265 w 324530"/>
              <a:gd name="connsiteY35" fmla="*/ 0 h 4552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324530" h="455244">
                <a:moveTo>
                  <a:pt x="27045" y="63103"/>
                </a:moveTo>
                <a:cubicBezTo>
                  <a:pt x="34557" y="63103"/>
                  <a:pt x="40942" y="65732"/>
                  <a:pt x="46201" y="70991"/>
                </a:cubicBezTo>
                <a:lnTo>
                  <a:pt x="110430" y="135221"/>
                </a:lnTo>
                <a:lnTo>
                  <a:pt x="214100" y="135221"/>
                </a:lnTo>
                <a:lnTo>
                  <a:pt x="278330" y="70991"/>
                </a:lnTo>
                <a:cubicBezTo>
                  <a:pt x="283588" y="65732"/>
                  <a:pt x="289974" y="63103"/>
                  <a:pt x="297486" y="63103"/>
                </a:cubicBezTo>
                <a:cubicBezTo>
                  <a:pt x="304998" y="63103"/>
                  <a:pt x="311384" y="65732"/>
                  <a:pt x="316642" y="70991"/>
                </a:cubicBezTo>
                <a:cubicBezTo>
                  <a:pt x="321901" y="76249"/>
                  <a:pt x="324530" y="82635"/>
                  <a:pt x="324530" y="90147"/>
                </a:cubicBezTo>
                <a:cubicBezTo>
                  <a:pt x="324530" y="97659"/>
                  <a:pt x="321901" y="104045"/>
                  <a:pt x="316642" y="109303"/>
                </a:cubicBezTo>
                <a:lnTo>
                  <a:pt x="234383" y="191563"/>
                </a:lnTo>
                <a:lnTo>
                  <a:pt x="234383" y="423692"/>
                </a:lnTo>
                <a:cubicBezTo>
                  <a:pt x="234383" y="432331"/>
                  <a:pt x="231284" y="439750"/>
                  <a:pt x="225086" y="445947"/>
                </a:cubicBezTo>
                <a:cubicBezTo>
                  <a:pt x="218889" y="452145"/>
                  <a:pt x="211470" y="455244"/>
                  <a:pt x="202831" y="455244"/>
                </a:cubicBezTo>
                <a:cubicBezTo>
                  <a:pt x="194192" y="455244"/>
                  <a:pt x="186774" y="452145"/>
                  <a:pt x="180576" y="445947"/>
                </a:cubicBezTo>
                <a:cubicBezTo>
                  <a:pt x="174379" y="439750"/>
                  <a:pt x="171280" y="432331"/>
                  <a:pt x="171280" y="423692"/>
                </a:cubicBezTo>
                <a:lnTo>
                  <a:pt x="171280" y="315515"/>
                </a:lnTo>
                <a:lnTo>
                  <a:pt x="153251" y="315515"/>
                </a:lnTo>
                <a:lnTo>
                  <a:pt x="153251" y="423692"/>
                </a:lnTo>
                <a:cubicBezTo>
                  <a:pt x="153251" y="432331"/>
                  <a:pt x="150152" y="439750"/>
                  <a:pt x="143954" y="445947"/>
                </a:cubicBezTo>
                <a:cubicBezTo>
                  <a:pt x="137756" y="452145"/>
                  <a:pt x="130339" y="455244"/>
                  <a:pt x="121700" y="455244"/>
                </a:cubicBezTo>
                <a:cubicBezTo>
                  <a:pt x="113060" y="455244"/>
                  <a:pt x="105642" y="452145"/>
                  <a:pt x="99444" y="445947"/>
                </a:cubicBezTo>
                <a:cubicBezTo>
                  <a:pt x="93246" y="439750"/>
                  <a:pt x="90148" y="432331"/>
                  <a:pt x="90148" y="423692"/>
                </a:cubicBezTo>
                <a:lnTo>
                  <a:pt x="90148" y="191563"/>
                </a:lnTo>
                <a:lnTo>
                  <a:pt x="7888" y="109303"/>
                </a:lnTo>
                <a:cubicBezTo>
                  <a:pt x="2629" y="104045"/>
                  <a:pt x="0" y="97659"/>
                  <a:pt x="0" y="90147"/>
                </a:cubicBezTo>
                <a:cubicBezTo>
                  <a:pt x="0" y="82635"/>
                  <a:pt x="2629" y="76249"/>
                  <a:pt x="7888" y="70991"/>
                </a:cubicBezTo>
                <a:cubicBezTo>
                  <a:pt x="13147" y="65732"/>
                  <a:pt x="19532" y="63103"/>
                  <a:pt x="27045" y="63103"/>
                </a:cubicBezTo>
                <a:close/>
                <a:moveTo>
                  <a:pt x="162265" y="0"/>
                </a:moveTo>
                <a:cubicBezTo>
                  <a:pt x="179731" y="0"/>
                  <a:pt x="194614" y="6150"/>
                  <a:pt x="206916" y="18452"/>
                </a:cubicBezTo>
                <a:cubicBezTo>
                  <a:pt x="219218" y="30753"/>
                  <a:pt x="225368" y="45637"/>
                  <a:pt x="225368" y="63103"/>
                </a:cubicBezTo>
                <a:cubicBezTo>
                  <a:pt x="225368" y="80569"/>
                  <a:pt x="219218" y="95453"/>
                  <a:pt x="206916" y="107754"/>
                </a:cubicBezTo>
                <a:cubicBezTo>
                  <a:pt x="194614" y="120055"/>
                  <a:pt x="179731" y="126206"/>
                  <a:pt x="162265" y="126206"/>
                </a:cubicBezTo>
                <a:cubicBezTo>
                  <a:pt x="144799" y="126206"/>
                  <a:pt x="129916" y="120055"/>
                  <a:pt x="117614" y="107754"/>
                </a:cubicBezTo>
                <a:cubicBezTo>
                  <a:pt x="105313" y="95453"/>
                  <a:pt x="99162" y="80569"/>
                  <a:pt x="99162" y="63103"/>
                </a:cubicBezTo>
                <a:cubicBezTo>
                  <a:pt x="99162" y="45637"/>
                  <a:pt x="105313" y="30753"/>
                  <a:pt x="117614" y="18452"/>
                </a:cubicBezTo>
                <a:cubicBezTo>
                  <a:pt x="129916" y="6150"/>
                  <a:pt x="144799" y="0"/>
                  <a:pt x="162265"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17" name="116 Rectángulo"/>
          <p:cNvSpPr/>
          <p:nvPr/>
        </p:nvSpPr>
        <p:spPr>
          <a:xfrm>
            <a:off x="11193466" y="4209973"/>
            <a:ext cx="9001188" cy="17073682"/>
          </a:xfrm>
          <a:prstGeom prst="rect">
            <a:avLst/>
          </a:prstGeom>
          <a:noFill/>
          <a:ln w="38100">
            <a:solidFill>
              <a:schemeClr val="tx1">
                <a:lumMod val="50000"/>
                <a:lumOff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24" name="123 CuadroTexto"/>
          <p:cNvSpPr txBox="1"/>
          <p:nvPr/>
        </p:nvSpPr>
        <p:spPr>
          <a:xfrm>
            <a:off x="4212680" y="24050016"/>
            <a:ext cx="7237538" cy="1754326"/>
          </a:xfrm>
          <a:prstGeom prst="rect">
            <a:avLst/>
          </a:prstGeom>
          <a:noFill/>
        </p:spPr>
        <p:txBody>
          <a:bodyPr wrap="square" rtlCol="0">
            <a:spAutoFit/>
          </a:bodyPr>
          <a:lstStyle/>
          <a:p>
            <a:r>
              <a:rPr lang="es-ES" sz="3600" b="1" dirty="0" smtClean="0">
                <a:latin typeface="Liberation Sans Narrow" pitchFamily="34" charset="0"/>
              </a:rPr>
              <a:t>Nicolás </a:t>
            </a:r>
            <a:r>
              <a:rPr lang="es-ES" sz="3600" b="1" dirty="0" err="1" smtClean="0">
                <a:latin typeface="Liberation Sans Narrow" pitchFamily="34" charset="0"/>
              </a:rPr>
              <a:t>Rodriguez</a:t>
            </a:r>
            <a:r>
              <a:rPr lang="es-ES" sz="3600" b="1" dirty="0" smtClean="0">
                <a:latin typeface="Liberation Sans Narrow" pitchFamily="34" charset="0"/>
              </a:rPr>
              <a:t> </a:t>
            </a:r>
            <a:r>
              <a:rPr lang="es-ES" sz="3600" b="1" dirty="0" err="1" smtClean="0">
                <a:latin typeface="Liberation Sans Narrow" pitchFamily="34" charset="0"/>
              </a:rPr>
              <a:t>Altieri</a:t>
            </a:r>
            <a:endParaRPr lang="es-ES" sz="3600" b="1" dirty="0">
              <a:latin typeface="Liberation Sans Narrow" pitchFamily="34" charset="0"/>
            </a:endParaRPr>
          </a:p>
          <a:p>
            <a:r>
              <a:rPr lang="es-ES" sz="3600" dirty="0" smtClean="0">
                <a:latin typeface="Liberation Sans Narrow" pitchFamily="34" charset="0"/>
              </a:rPr>
              <a:t>Lic</a:t>
            </a:r>
            <a:r>
              <a:rPr lang="es-ES" sz="3600" dirty="0">
                <a:latin typeface="Liberation Sans Narrow" pitchFamily="34" charset="0"/>
              </a:rPr>
              <a:t>. Música y Tecnología</a:t>
            </a:r>
          </a:p>
          <a:p>
            <a:r>
              <a:rPr lang="es-ES" sz="3600" dirty="0" smtClean="0">
                <a:latin typeface="Liberation Sans Narrow" pitchFamily="34" charset="0"/>
              </a:rPr>
              <a:t>28 </a:t>
            </a:r>
            <a:r>
              <a:rPr lang="es-ES" sz="3600" dirty="0">
                <a:latin typeface="Liberation Sans Narrow" pitchFamily="34" charset="0"/>
              </a:rPr>
              <a:t>Años</a:t>
            </a:r>
          </a:p>
        </p:txBody>
      </p:sp>
      <p:cxnSp>
        <p:nvCxnSpPr>
          <p:cNvPr id="138" name="Straight Connector 3"/>
          <p:cNvCxnSpPr/>
          <p:nvPr/>
        </p:nvCxnSpPr>
        <p:spPr bwMode="auto">
          <a:xfrm>
            <a:off x="1335022" y="5352981"/>
            <a:ext cx="8748713" cy="0"/>
          </a:xfrm>
          <a:prstGeom prst="line">
            <a:avLst/>
          </a:prstGeom>
          <a:ln w="28575">
            <a:solidFill>
              <a:srgbClr val="212F3F"/>
            </a:solidFill>
          </a:ln>
          <a:effectLst/>
        </p:spPr>
        <p:style>
          <a:lnRef idx="2">
            <a:schemeClr val="accent1"/>
          </a:lnRef>
          <a:fillRef idx="0">
            <a:schemeClr val="accent1"/>
          </a:fillRef>
          <a:effectRef idx="1">
            <a:schemeClr val="accent1"/>
          </a:effectRef>
          <a:fontRef idx="minor">
            <a:schemeClr val="tx1"/>
          </a:fontRef>
        </p:style>
      </p:cxnSp>
      <p:sp>
        <p:nvSpPr>
          <p:cNvPr id="139" name="138 CuadroTexto"/>
          <p:cNvSpPr txBox="1"/>
          <p:nvPr/>
        </p:nvSpPr>
        <p:spPr>
          <a:xfrm>
            <a:off x="2013931" y="5561676"/>
            <a:ext cx="8215370" cy="7478970"/>
          </a:xfrm>
          <a:prstGeom prst="rect">
            <a:avLst/>
          </a:prstGeom>
          <a:noFill/>
        </p:spPr>
        <p:txBody>
          <a:bodyPr wrap="square" rtlCol="0">
            <a:spAutoFit/>
          </a:bodyPr>
          <a:lstStyle/>
          <a:p>
            <a:r>
              <a:rPr lang="es-AR" sz="3200" dirty="0">
                <a:latin typeface="Roboto Condensed" panose="02000000000000000000"/>
              </a:rPr>
              <a:t>Se </a:t>
            </a:r>
            <a:r>
              <a:rPr lang="es-AR" sz="3200">
                <a:latin typeface="Roboto Condensed" panose="02000000000000000000"/>
              </a:rPr>
              <a:t>propone para </a:t>
            </a:r>
            <a:r>
              <a:rPr lang="es-AR" sz="3200" dirty="0">
                <a:latin typeface="Roboto Condensed" panose="02000000000000000000"/>
              </a:rPr>
              <a:t>cualquier tipo de usuario de tecnologías del sonido las posibilidades que puede brindar la utilización de la línea eléctrica como canal de transmisión de audio, con el fin de aportar una forma alternativa al momento de proyectar instalaciones sonoras, obras de teatros, estudios de mezcla y grabación o bien montar un sistema de sonido en vivo en cualquier tipo de espacio. El planteo surge de la investigación de los conceptos de transmisión de audio por plataformas no convencionales y en particular la reutilización de instalaciones eléctricas existentes.</a:t>
            </a:r>
            <a:endParaRPr lang="es-ES" sz="3600" dirty="0">
              <a:solidFill>
                <a:schemeClr val="tx1">
                  <a:lumMod val="50000"/>
                  <a:lumOff val="50000"/>
                </a:schemeClr>
              </a:solidFill>
              <a:latin typeface="Roboto Condensed" panose="02000000000000000000" pitchFamily="2" charset="0"/>
              <a:ea typeface="Roboto Condensed" panose="02000000000000000000" pitchFamily="2" charset="0"/>
            </a:endParaRPr>
          </a:p>
        </p:txBody>
      </p:sp>
      <p:sp>
        <p:nvSpPr>
          <p:cNvPr id="140" name="139 CuadroTexto"/>
          <p:cNvSpPr txBox="1"/>
          <p:nvPr/>
        </p:nvSpPr>
        <p:spPr>
          <a:xfrm>
            <a:off x="2018094" y="13570914"/>
            <a:ext cx="8215370" cy="8863965"/>
          </a:xfrm>
          <a:prstGeom prst="rect">
            <a:avLst/>
          </a:prstGeom>
          <a:noFill/>
        </p:spPr>
        <p:txBody>
          <a:bodyPr wrap="square" rtlCol="0">
            <a:spAutoFit/>
          </a:bodyPr>
          <a:lstStyle/>
          <a:p>
            <a:pPr algn="just"/>
            <a:r>
              <a:rPr lang="es-ES" sz="3200" dirty="0">
                <a:latin typeface="Roboto Condensed" panose="02000000000000000000"/>
              </a:rPr>
              <a:t> </a:t>
            </a:r>
            <a:endParaRPr lang="es-AR" sz="3200" dirty="0">
              <a:latin typeface="Roboto Condensed" panose="02000000000000000000"/>
            </a:endParaRPr>
          </a:p>
          <a:p>
            <a:pPr algn="just"/>
            <a:r>
              <a:rPr lang="es-ES" sz="3200" dirty="0">
                <a:latin typeface="Roboto Condensed" panose="02000000000000000000"/>
              </a:rPr>
              <a:t>El desarrollo del trabajo consiste en el acoplamiento de una señal de radiofrecuencia portadora de audio a la línea de 220V utilizando modulación en frecuencia para señales analógicas. Para eso se hace uso de la Tecnología PLC (</a:t>
            </a:r>
            <a:r>
              <a:rPr lang="es-ES" sz="3200" dirty="0" err="1">
                <a:latin typeface="Roboto Condensed" panose="02000000000000000000"/>
              </a:rPr>
              <a:t>Power</a:t>
            </a:r>
            <a:r>
              <a:rPr lang="es-ES" sz="3200" dirty="0">
                <a:latin typeface="Roboto Condensed" panose="02000000000000000000"/>
              </a:rPr>
              <a:t> Line </a:t>
            </a:r>
            <a:r>
              <a:rPr lang="es-ES" sz="3200" dirty="0" err="1">
                <a:latin typeface="Roboto Condensed" panose="02000000000000000000"/>
              </a:rPr>
              <a:t>Communications</a:t>
            </a:r>
            <a:r>
              <a:rPr lang="es-ES" sz="3200" dirty="0">
                <a:latin typeface="Roboto Condensed" panose="02000000000000000000"/>
              </a:rPr>
              <a:t>) o comunicación a través de la red eléctrica.</a:t>
            </a:r>
            <a:r>
              <a:rPr lang="es-ES" dirty="0"/>
              <a:t> </a:t>
            </a:r>
            <a:r>
              <a:rPr lang="es-ES" sz="3200" dirty="0">
                <a:latin typeface="Roboto Condensed" panose="02000000000000000000"/>
              </a:rPr>
              <a:t>Para ello es necesario inyectar y recoger la señal de la red teniendo en cuenta que los dispositivos PLC permiten la coexistencia de la señal de energía (alimentación) y la señal de audio dentro la misma infraestructura. De esta manera, se creo un hardware tipo MODEM PLC con su respectivo emisor/receptor, </a:t>
            </a:r>
            <a:endParaRPr lang="es-AR" sz="3200" dirty="0">
              <a:latin typeface="Roboto Condensed" panose="02000000000000000000"/>
            </a:endParaRPr>
          </a:p>
        </p:txBody>
      </p:sp>
      <p:sp>
        <p:nvSpPr>
          <p:cNvPr id="45" name="TextBox 6"/>
          <p:cNvSpPr txBox="1">
            <a:spLocks noChangeArrowheads="1"/>
          </p:cNvSpPr>
          <p:nvPr/>
        </p:nvSpPr>
        <p:spPr bwMode="auto">
          <a:xfrm>
            <a:off x="15112052" y="808038"/>
            <a:ext cx="5082601" cy="1938992"/>
          </a:xfrm>
          <a:prstGeom prst="rect">
            <a:avLst/>
          </a:prstGeom>
          <a:noFill/>
          <a:ln w="9525">
            <a:noFill/>
            <a:miter lim="800000"/>
            <a:headEnd/>
            <a:tailEnd/>
          </a:ln>
        </p:spPr>
        <p:txBody>
          <a:bodyPr wrap="square">
            <a:spAutoFit/>
          </a:bodyPr>
          <a:lstStyle/>
          <a:p>
            <a:pPr algn="r"/>
            <a:r>
              <a:rPr lang="es-AR" sz="6000" dirty="0">
                <a:solidFill>
                  <a:schemeClr val="tx1">
                    <a:lumMod val="75000"/>
                    <a:lumOff val="25000"/>
                  </a:schemeClr>
                </a:solidFill>
                <a:latin typeface="Roboto Condensed" panose="02000000000000000000" pitchFamily="2" charset="0"/>
                <a:ea typeface="Roboto Condensed" panose="02000000000000000000" pitchFamily="2" charset="0"/>
              </a:rPr>
              <a:t>Categoría</a:t>
            </a:r>
          </a:p>
          <a:p>
            <a:pPr algn="r"/>
            <a:r>
              <a:rPr lang="en-US" sz="6000" dirty="0" smtClean="0">
                <a:solidFill>
                  <a:schemeClr val="tx1">
                    <a:lumMod val="75000"/>
                    <a:lumOff val="25000"/>
                  </a:schemeClr>
                </a:solidFill>
                <a:latin typeface="Roboto Condensed" panose="02000000000000000000" pitchFamily="2" charset="0"/>
                <a:ea typeface="Roboto Condensed" panose="02000000000000000000" pitchFamily="2" charset="0"/>
              </a:rPr>
              <a:t>3</a:t>
            </a:r>
            <a:endParaRPr lang="en-US" sz="6000" dirty="0">
              <a:solidFill>
                <a:schemeClr val="tx1">
                  <a:lumMod val="75000"/>
                  <a:lumOff val="25000"/>
                </a:schemeClr>
              </a:solidFill>
              <a:latin typeface="Roboto Condensed" panose="02000000000000000000" pitchFamily="2" charset="0"/>
              <a:ea typeface="Roboto Condensed" panose="02000000000000000000" pitchFamily="2" charset="0"/>
            </a:endParaRPr>
          </a:p>
        </p:txBody>
      </p:sp>
      <p:pic>
        <p:nvPicPr>
          <p:cNvPr id="1026" name="Picture 2" descr="C:\Users\braian.cordoba\Pictures\Logos EUdA\LogoUVQ png blanco.png"/>
          <p:cNvPicPr>
            <a:picLocks noChangeAspect="1" noChangeArrowheads="1"/>
          </p:cNvPicPr>
          <p:nvPr/>
        </p:nvPicPr>
        <p:blipFill>
          <a:blip r:embed="rId4"/>
          <a:srcRect/>
          <a:stretch>
            <a:fillRect/>
          </a:stretch>
        </p:blipFill>
        <p:spPr bwMode="auto">
          <a:xfrm>
            <a:off x="18175907" y="28141703"/>
            <a:ext cx="3210893" cy="1143008"/>
          </a:xfrm>
          <a:prstGeom prst="rect">
            <a:avLst/>
          </a:prstGeom>
          <a:noFill/>
        </p:spPr>
      </p:pic>
      <p:pic>
        <p:nvPicPr>
          <p:cNvPr id="3" name="Imagen 2">
            <a:extLst>
              <a:ext uri="{FF2B5EF4-FFF2-40B4-BE49-F238E27FC236}">
                <a16:creationId xmlns:a16="http://schemas.microsoft.com/office/drawing/2014/main" xmlns="" id="{3132972C-6618-452F-9166-4D35DD867EA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557022" y="23761685"/>
            <a:ext cx="2306340" cy="2306340"/>
          </a:xfrm>
          <a:prstGeom prst="teardrop">
            <a:avLst/>
          </a:prstGeom>
          <a:ln w="76200">
            <a:solidFill>
              <a:srgbClr val="56B87E"/>
            </a:solidFill>
          </a:ln>
        </p:spPr>
      </p:pic>
      <p:pic>
        <p:nvPicPr>
          <p:cNvPr id="4" name="Imagen 3">
            <a:extLst>
              <a:ext uri="{FF2B5EF4-FFF2-40B4-BE49-F238E27FC236}">
                <a16:creationId xmlns:a16="http://schemas.microsoft.com/office/drawing/2014/main" xmlns="" id="{13F471ED-B2AA-4E11-80BD-5D05AE0C89B8}"/>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1302323" y="5477936"/>
            <a:ext cx="8801100" cy="5276850"/>
          </a:xfrm>
          <a:prstGeom prst="rect">
            <a:avLst/>
          </a:prstGeom>
        </p:spPr>
      </p:pic>
      <p:pic>
        <p:nvPicPr>
          <p:cNvPr id="10" name="Imagen 9">
            <a:extLst>
              <a:ext uri="{FF2B5EF4-FFF2-40B4-BE49-F238E27FC236}">
                <a16:creationId xmlns:a16="http://schemas.microsoft.com/office/drawing/2014/main" xmlns="" id="{9A8F0371-D5A5-412A-AEB5-63BFADB50CC4}"/>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1295238" y="13800144"/>
            <a:ext cx="8610600" cy="4248150"/>
          </a:xfrm>
          <a:prstGeom prst="rect">
            <a:avLst/>
          </a:prstGeom>
        </p:spPr>
      </p:pic>
    </p:spTree>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395</TotalTime>
  <Words>134</Words>
  <Application>Microsoft Office PowerPoint</Application>
  <PresentationFormat>Personalizado</PresentationFormat>
  <Paragraphs>16</Paragraphs>
  <Slides>1</Slides>
  <Notes>0</Notes>
  <HiddenSlides>0</HiddenSlides>
  <MMClips>0</MMClips>
  <ScaleCrop>false</ScaleCrop>
  <HeadingPairs>
    <vt:vector size="6" baseType="variant">
      <vt:variant>
        <vt:lpstr>Fuentes usadas</vt:lpstr>
      </vt:variant>
      <vt:variant>
        <vt:i4>6</vt:i4>
      </vt:variant>
      <vt:variant>
        <vt:lpstr>Tema</vt:lpstr>
      </vt:variant>
      <vt:variant>
        <vt:i4>1</vt:i4>
      </vt:variant>
      <vt:variant>
        <vt:lpstr>Títulos de diapositiva</vt:lpstr>
      </vt:variant>
      <vt:variant>
        <vt:i4>1</vt:i4>
      </vt:variant>
    </vt:vector>
  </HeadingPairs>
  <TitlesOfParts>
    <vt:vector size="8" baseType="lpstr">
      <vt:lpstr>Arial</vt:lpstr>
      <vt:lpstr>Calibri</vt:lpstr>
      <vt:lpstr>FrankRuehl</vt:lpstr>
      <vt:lpstr>Liberation Sans Narrow</vt:lpstr>
      <vt:lpstr>Roboto Black</vt:lpstr>
      <vt:lpstr>Roboto Condensed</vt:lpstr>
      <vt:lpstr>Tema de Office</vt:lpstr>
      <vt:lpstr>Presentación de PowerPoint</vt:lpstr>
    </vt:vector>
  </TitlesOfParts>
  <Compan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paulina.becerra</dc:creator>
  <cp:lastModifiedBy>Paulina</cp:lastModifiedBy>
  <cp:revision>30</cp:revision>
  <cp:lastPrinted>2018-10-11T16:25:01Z</cp:lastPrinted>
  <dcterms:created xsi:type="dcterms:W3CDTF">2017-05-15T12:19:00Z</dcterms:created>
  <dcterms:modified xsi:type="dcterms:W3CDTF">2018-11-17T13:06:37Z</dcterms:modified>
</cp:coreProperties>
</file>